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6" r:id="rId6"/>
    <p:sldId id="267" r:id="rId7"/>
    <p:sldId id="258" r:id="rId8"/>
    <p:sldId id="259" r:id="rId9"/>
    <p:sldId id="260" r:id="rId10"/>
    <p:sldId id="256" r:id="rId11"/>
    <p:sldId id="257" r:id="rId12"/>
    <p:sldId id="261" r:id="rId13"/>
    <p:sldId id="269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>
        <p:scale>
          <a:sx n="125" d="100"/>
          <a:sy n="125" d="100"/>
        </p:scale>
        <p:origin x="-1224" y="-57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1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70.png"/><Relationship Id="rId4" Type="http://schemas.openxmlformats.org/officeDocument/2006/relationships/image" Target="../media/image22.png"/><Relationship Id="rId9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=""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=""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=""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=""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=""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=""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=""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=""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=""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=""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=""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=""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=""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=""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=""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=""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=""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=""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=""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=""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=""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=""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=""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=""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=""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=""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=""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=""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=""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=""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=""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=""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=""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=""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=""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=""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=""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=""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=""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=""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=""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=""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=""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=""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=""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=""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=""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=""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=""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=""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=""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=""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=""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=""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=""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=""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=""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=""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=""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=""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=""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=""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=""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=""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=""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=""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=""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=""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539240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3978263" y="324489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600" u="sng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모평균의 차이</a:t>
                </a:r>
                <a:r>
                  <a:rPr lang="en-US" altLang="ko-KR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72" t="-6557" r="-187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060757" y="4083918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간 차이의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</a:t>
                </a:r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차이</a:t>
                </a:r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372" r="-1115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</a:t>
                </a:r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787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왼쪽/오른쪽 6">
            <a:extLst>
              <a:ext uri="{FF2B5EF4-FFF2-40B4-BE49-F238E27FC236}">
                <a16:creationId xmlns=""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=""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(100A%)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46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6454F4D-04AE-466D-9F07-EFBCB8F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9" y="784259"/>
            <a:ext cx="4980297" cy="37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4590411" y="2947759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0.3296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4658033" y="70341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F31BB980-3874-45FF-B289-159802235E5D}"/>
                  </a:ext>
                </a:extLst>
              </p:cNvPr>
              <p:cNvSpPr txBox="1"/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5305158" y="177966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7" y="836229"/>
            <a:ext cx="4628051" cy="346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" y="830647"/>
            <a:ext cx="4638261" cy="3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1811253" y="31478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8DE88EA-4DD8-4194-801B-0C749D0A581F}"/>
              </a:ext>
            </a:extLst>
          </p:cNvPr>
          <p:cNvSpPr txBox="1"/>
          <p:nvPr/>
        </p:nvSpPr>
        <p:spPr>
          <a:xfrm>
            <a:off x="6268581" y="314781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=−2.228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B97BD5BE-BAE5-4A67-B0B9-F5A315457A3D}"/>
                  </a:ext>
                </a:extLst>
              </p:cNvPr>
              <p:cNvSpPr txBox="1"/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=−3.169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B434C2C-03AB-4616-80A1-A55C5A269E6E}"/>
              </a:ext>
            </a:extLst>
          </p:cNvPr>
          <p:cNvSpPr txBox="1"/>
          <p:nvPr/>
        </p:nvSpPr>
        <p:spPr>
          <a:xfrm>
            <a:off x="1093392" y="541232"/>
            <a:ext cx="69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경우 넓이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0.95, 0.99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얻기 위한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t-value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61E81D9F-AA9E-4174-AC1E-B87D76501210}"/>
                  </a:ext>
                </a:extLst>
              </p:cNvPr>
              <p:cNvSpPr txBox="1"/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7A1AD63-4F58-407D-9227-A858A14DD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"/>
          <a:stretch/>
        </p:blipFill>
        <p:spPr bwMode="auto">
          <a:xfrm>
            <a:off x="1893888" y="100930"/>
            <a:ext cx="5356225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57B5521-EF3A-46FF-8F95-B68A07DB5518}"/>
              </a:ext>
            </a:extLst>
          </p:cNvPr>
          <p:cNvSpPr/>
          <p:nvPr/>
        </p:nvSpPr>
        <p:spPr>
          <a:xfrm>
            <a:off x="5171873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AE9AA44-9AAF-4B79-84FA-756B05BAD5E6}"/>
              </a:ext>
            </a:extLst>
          </p:cNvPr>
          <p:cNvSpPr/>
          <p:nvPr/>
        </p:nvSpPr>
        <p:spPr>
          <a:xfrm>
            <a:off x="5162347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811F6B1-D2E8-4CF0-8577-B558A14B3288}"/>
              </a:ext>
            </a:extLst>
          </p:cNvPr>
          <p:cNvSpPr/>
          <p:nvPr/>
        </p:nvSpPr>
        <p:spPr>
          <a:xfrm>
            <a:off x="6042877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594718F-DAC7-45D6-939A-098E335F97F6}"/>
              </a:ext>
            </a:extLst>
          </p:cNvPr>
          <p:cNvSpPr/>
          <p:nvPr/>
        </p:nvSpPr>
        <p:spPr>
          <a:xfrm>
            <a:off x="6038114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=""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=""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=""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=""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=""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=""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378</Words>
  <Application>Microsoft Office PowerPoint</Application>
  <PresentationFormat>화면 슬라이드 쇼(16:9)</PresentationFormat>
  <Paragraphs>222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33</cp:revision>
  <dcterms:created xsi:type="dcterms:W3CDTF">2021-01-06T04:50:46Z</dcterms:created>
  <dcterms:modified xsi:type="dcterms:W3CDTF">2021-01-18T03:01:12Z</dcterms:modified>
</cp:coreProperties>
</file>