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846892" y="2456892"/>
            <a:ext cx="7450216" cy="1944216"/>
            <a:chOff x="846892" y="2852936"/>
            <a:chExt cx="7450216" cy="1944216"/>
          </a:xfrm>
        </p:grpSpPr>
        <p:sp>
          <p:nvSpPr>
            <p:cNvPr id="3" name="순서도: 가산 접합 2"/>
            <p:cNvSpPr/>
            <p:nvPr/>
          </p:nvSpPr>
          <p:spPr>
            <a:xfrm>
              <a:off x="2431068" y="2942656"/>
              <a:ext cx="612648" cy="612648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순서도: 처리 3"/>
            <p:cNvSpPr/>
            <p:nvPr/>
          </p:nvSpPr>
          <p:spPr>
            <a:xfrm>
              <a:off x="4121306" y="2852936"/>
              <a:ext cx="1982170" cy="792088"/>
            </a:xfrm>
            <a:prstGeom prst="flowChartProcess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시스템</a:t>
              </a:r>
              <a:endParaRPr lang="ko-KR" altLang="en-US" dirty="0"/>
            </a:p>
          </p:txBody>
        </p:sp>
        <p:sp>
          <p:nvSpPr>
            <p:cNvPr id="6" name="순서도: 처리 5"/>
            <p:cNvSpPr/>
            <p:nvPr/>
          </p:nvSpPr>
          <p:spPr>
            <a:xfrm>
              <a:off x="4121306" y="4005064"/>
              <a:ext cx="1982170" cy="792088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피드백</a:t>
              </a:r>
              <a:endParaRPr lang="ko-KR" altLang="en-US" dirty="0"/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>
              <a:off x="3043716" y="3248980"/>
              <a:ext cx="10775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꺾인 연결선 8"/>
            <p:cNvCxnSpPr>
              <a:stCxn id="6" idx="1"/>
              <a:endCxn id="3" idx="4"/>
            </p:cNvCxnSpPr>
            <p:nvPr/>
          </p:nvCxnSpPr>
          <p:spPr>
            <a:xfrm rot="10800000">
              <a:off x="2737392" y="3555304"/>
              <a:ext cx="1383914" cy="845804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6103476" y="3248980"/>
              <a:ext cx="17281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꺾인 연결선 12"/>
            <p:cNvCxnSpPr>
              <a:endCxn id="6" idx="3"/>
            </p:cNvCxnSpPr>
            <p:nvPr/>
          </p:nvCxnSpPr>
          <p:spPr>
            <a:xfrm rot="5400000">
              <a:off x="6031468" y="3320988"/>
              <a:ext cx="1152128" cy="1008112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1353478" y="3248980"/>
              <a:ext cx="10775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846892" y="2852936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외부 입력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50777" y="285293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출력</a:t>
              </a:r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7067030" y="3205686"/>
              <a:ext cx="89117" cy="8658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2123728" y="1484784"/>
            <a:ext cx="5328592" cy="331236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123728" y="1115452"/>
            <a:ext cx="222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System as </a:t>
            </a:r>
            <a:r>
              <a:rPr lang="en-US" altLang="ko-KR" b="1" smtClean="0">
                <a:solidFill>
                  <a:srgbClr val="FF0000"/>
                </a:solidFill>
              </a:rPr>
              <a:t>a whole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74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처리 3"/>
          <p:cNvSpPr/>
          <p:nvPr/>
        </p:nvSpPr>
        <p:spPr>
          <a:xfrm>
            <a:off x="3487764" y="1484784"/>
            <a:ext cx="2088232" cy="324036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전체 미분방정식 시스템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제차</a:t>
            </a:r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ko-KR" altLang="en-US" dirty="0" smtClean="0">
                <a:solidFill>
                  <a:schemeClr val="tx1"/>
                </a:solidFill>
              </a:rPr>
              <a:t>비제차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19672" y="1897618"/>
                <a:ext cx="1414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[2, 0, 0, 0, 0]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897618"/>
                <a:ext cx="1414169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19672" y="240895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3, 0, 0, 0]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408958"/>
                <a:ext cx="141417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19672" y="292029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0, 5, 0, 0]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920298"/>
                <a:ext cx="141417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19672" y="343163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0, 0, 1, 0]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431638"/>
                <a:ext cx="141417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19672" y="3942979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0, 0, 0, 4]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942979"/>
                <a:ext cx="141417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020391" y="189761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[8, 0, 0, 0, 0]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91" y="1897618"/>
                <a:ext cx="141417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20391" y="2408958"/>
                <a:ext cx="1414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5, 0, 0, 0]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91" y="2408958"/>
                <a:ext cx="1414169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020391" y="292029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0, 1, 0, 0]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91" y="2920298"/>
                <a:ext cx="141417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020391" y="343163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0, 0, 2, 0]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91" y="3431638"/>
                <a:ext cx="1414170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020391" y="3942979"/>
                <a:ext cx="1414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0, 0, 0, 7]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91" y="3942979"/>
                <a:ext cx="1414169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/>
          <p:cNvCxnSpPr>
            <a:stCxn id="5" idx="3"/>
          </p:cNvCxnSpPr>
          <p:nvPr/>
        </p:nvCxnSpPr>
        <p:spPr>
          <a:xfrm>
            <a:off x="3033841" y="2082284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033841" y="2605568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033841" y="3113981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033841" y="3616304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033841" y="4127645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5724128" y="2082284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5724128" y="2605568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5724128" y="3113981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5724128" y="3616304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5724128" y="4127645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42755" y="67477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[2, 3, 5, 1, 4]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755" y="674778"/>
                <a:ext cx="1414170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아래쪽 화살표 28"/>
          <p:cNvSpPr/>
          <p:nvPr/>
        </p:nvSpPr>
        <p:spPr>
          <a:xfrm>
            <a:off x="2107524" y="1062028"/>
            <a:ext cx="484632" cy="780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아래쪽 화살표 29"/>
          <p:cNvSpPr/>
          <p:nvPr/>
        </p:nvSpPr>
        <p:spPr>
          <a:xfrm>
            <a:off x="6486913" y="4334881"/>
            <a:ext cx="484632" cy="780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022144" y="5157192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[8, 5, 1, 2, 7]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144" y="5157192"/>
                <a:ext cx="1414170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129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처리 2"/>
          <p:cNvSpPr/>
          <p:nvPr/>
        </p:nvSpPr>
        <p:spPr>
          <a:xfrm>
            <a:off x="3947205" y="2187472"/>
            <a:ext cx="1264881" cy="196274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전체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미분방정식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시스템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제차</a:t>
            </a:r>
            <a:r>
              <a:rPr lang="en-US" altLang="ko-KR" sz="1400" dirty="0" smtClean="0">
                <a:solidFill>
                  <a:schemeClr val="tx1"/>
                </a:solidFill>
              </a:rPr>
              <a:t>+</a:t>
            </a:r>
            <a:r>
              <a:rPr lang="ko-KR" altLang="en-US" sz="1400" dirty="0" smtClean="0">
                <a:solidFill>
                  <a:schemeClr val="tx1"/>
                </a:solidFill>
              </a:rPr>
              <a:t>비제차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36" y="2060849"/>
            <a:ext cx="3650584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86" y="1684578"/>
            <a:ext cx="3960439" cy="2968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071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157</Words>
  <Application>Microsoft Office PowerPoint</Application>
  <PresentationFormat>화면 슬라이드 쇼(4:3)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10</cp:revision>
  <dcterms:created xsi:type="dcterms:W3CDTF">2006-10-05T04:04:58Z</dcterms:created>
  <dcterms:modified xsi:type="dcterms:W3CDTF">2021-06-10T08:50:25Z</dcterms:modified>
</cp:coreProperties>
</file>