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8C34D-DF5E-48A2-9D6D-1E69B02B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614D1-48D9-46E0-A28A-B3431595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01704-4F0D-4E7C-8441-7584C71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FB73-D64B-4CC6-963C-CB6B2D2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CE6E6-8DB4-4603-9CBD-FC96A07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EA9F-9E99-4AE7-AFE9-069F8A0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E6B05-D8F0-45DC-ABDB-DF098BB7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C05-E5C5-4AA5-95F4-33CF6F2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87CEC-A26B-4DDB-B18C-5EE6127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8898-9A4B-4318-B79D-053D414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86EDC-7331-4FDB-943F-15DF51A02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30737-6EB1-4EDD-9604-A5C258D8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5A265-E0A9-4BDD-A8CE-9A2BE37A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5A081-6FAE-48E8-9340-DA42C330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18903-A23B-4567-858D-8D6CBD6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46C57-C062-47C3-907F-5B57DC70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A2C8-7036-4D1E-906A-7B740E4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24B84-B00B-4202-A573-FBAC571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067A-8B0F-4F87-9F3A-792255EF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758B4-F1AA-49FB-A875-ACEC35A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8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AFE6-C824-495A-9F63-A60614FE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FBFF6-C81A-42F8-ACA5-C991296A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2DB1-FB19-4728-BD1B-DB304C6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6F4EB-FF53-4B81-92D9-CB9792E2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1E73B-3430-4CDA-AE13-7992931E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A384-352A-418C-BCB5-6567238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770D5-CF18-4C72-8B9C-5E56D332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43D0FB-0B27-4DD1-A97A-82B187A3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F718F-625B-41E2-9212-4E04206D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399D-065E-47FE-BB1E-FD2E41C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6CAED-A0E7-4219-B714-3DB3ED9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25F98-B8E2-4A5C-B706-49944454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7E7C5-5642-4D6F-BA70-1FC2C201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DF300-C517-4A0E-A00E-8364A562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C6ADF-1775-4ECE-8BD8-360322CC5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1A541-A4EE-43E2-93E0-3E70249E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E0CC5-3444-4F48-8F7B-A38F220D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BF522-A2FE-4725-A15A-FBAD2A67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63282-F7ED-4767-BEB0-D347154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3C46-2634-4F39-B0B5-971293A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F6291-D597-4A6B-83BA-C4D64FD3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EA662-D740-4612-ADE7-662CD86C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60020-8DE5-46D7-8FB3-8872ABFF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37820-47E6-4672-8430-355585D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F7FD5-7D43-4914-88AC-7B0C27B1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71675-2B62-47FA-A6B1-5C6CF26E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75F57-CC39-4E23-9A82-F34188E7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15033-F9E0-4B73-AC96-7F3471FD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B5211-FF2B-4048-8144-31D3909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13061-415F-47CB-A662-3A0FFC6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44ED4-8319-4172-8DAD-F6E200B1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88671-C713-4209-8097-3B0B9170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D9EFF-4B1C-4676-9DCB-59A592E6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E0A8AB-E669-437F-9E06-BBBEB3D85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61A8A-103B-4450-B147-03DDF437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B033F-9FAF-4E79-B2BC-6EEC24D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361BB-24D4-4E7D-9AC4-667189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9DA34-399E-41CE-8B35-9D316F40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7C2D1-C27E-4CA3-8B44-DEC93AC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78CDE-F3F8-4FB3-9686-87FB8D64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9FF25-E406-4098-8414-EB711804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34ED-D07A-46FB-A23E-845AD7C0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85CE-FF09-4CF5-B83D-B9AA274D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11E9F4-6558-4413-A3BD-A2436B26C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0"/>
          <a:stretch/>
        </p:blipFill>
        <p:spPr>
          <a:xfrm>
            <a:off x="3525053" y="499533"/>
            <a:ext cx="5141893" cy="4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7A02B-A889-4316-8FE4-EE7A882CFD0C}"/>
              </a:ext>
            </a:extLst>
          </p:cNvPr>
          <p:cNvSpPr txBox="1"/>
          <p:nvPr/>
        </p:nvSpPr>
        <p:spPr>
          <a:xfrm>
            <a:off x="3805772" y="1456267"/>
            <a:ext cx="4580453" cy="91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글씨를 부드럽게 써지게 해주는</a:t>
            </a:r>
            <a:endParaRPr lang="en-US" altLang="ko-KR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사비츠키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</a:t>
            </a:r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골레이 필터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AA6F2-9EF6-4462-AC41-B4215D287525}"/>
              </a:ext>
            </a:extLst>
          </p:cNvPr>
          <p:cNvSpPr/>
          <p:nvPr/>
        </p:nvSpPr>
        <p:spPr>
          <a:xfrm>
            <a:off x="4368800" y="3945467"/>
            <a:ext cx="3268133" cy="44026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7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궁서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나경</dc:creator>
  <cp:lastModifiedBy>남 나경</cp:lastModifiedBy>
  <cp:revision>1</cp:revision>
  <dcterms:created xsi:type="dcterms:W3CDTF">2020-10-24T00:15:16Z</dcterms:created>
  <dcterms:modified xsi:type="dcterms:W3CDTF">2020-10-24T00:19:58Z</dcterms:modified>
</cp:coreProperties>
</file>