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  <p:sldId id="269" r:id="rId14"/>
    <p:sldId id="271" r:id="rId15"/>
    <p:sldId id="270" r:id="rId16"/>
    <p:sldId id="27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0.png"/><Relationship Id="rId4" Type="http://schemas.openxmlformats.org/officeDocument/2006/relationships/image" Target="../media/image22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xmlns="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xmlns="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xmlns="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xmlns="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xmlns="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xmlns="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xmlns="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xmlns="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xmlns="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xmlns="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xmlns="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xmlns="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xmlns="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xmlns="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xmlns="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xmlns="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xmlns="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xmlns="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xmlns="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xmlns="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xmlns="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xmlns="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xmlns="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xmlns="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xmlns="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xmlns="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xmlns="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xmlns="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xmlns="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 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72" r="-111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78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xmlns="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94973" y="685369"/>
            <a:ext cx="7754054" cy="3772762"/>
            <a:chOff x="694973" y="685369"/>
            <a:chExt cx="7754054" cy="3772762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2712049" y="1054701"/>
              <a:ext cx="0" cy="3331422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41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58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53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C04AFB07-A04F-4BA4-AFC3-446CE5957D9D}"/>
                </a:ext>
              </a:extLst>
            </p:cNvPr>
            <p:cNvSpPr txBox="1"/>
            <p:nvPr/>
          </p:nvSpPr>
          <p:spPr>
            <a:xfrm>
              <a:off x="2315195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6A70F32-8562-4E73-BD1D-CF9D36148B17}"/>
                </a:ext>
              </a:extLst>
            </p:cNvPr>
            <p:cNvSpPr txBox="1"/>
            <p:nvPr/>
          </p:nvSpPr>
          <p:spPr>
            <a:xfrm>
              <a:off x="2216857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9C2B872-9BEB-4D28-96BF-A163FA23B2AE}"/>
                </a:ext>
              </a:extLst>
            </p:cNvPr>
            <p:cNvSpPr txBox="1"/>
            <p:nvPr/>
          </p:nvSpPr>
          <p:spPr>
            <a:xfrm>
              <a:off x="2572653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EF643D31-A1D1-4965-BB3A-247350DB9036}"/>
                </a:ext>
              </a:extLst>
            </p:cNvPr>
            <p:cNvSpPr txBox="1"/>
            <p:nvPr/>
          </p:nvSpPr>
          <p:spPr>
            <a:xfrm>
              <a:off x="2544960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EFEF120-AE30-4C7C-8637-42BDD97D4151}"/>
                </a:ext>
              </a:extLst>
            </p:cNvPr>
            <p:cNvSpPr txBox="1"/>
            <p:nvPr/>
          </p:nvSpPr>
          <p:spPr>
            <a:xfrm>
              <a:off x="2449296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EF9F216-41A4-4695-A143-7F795D43D60F}"/>
                </a:ext>
              </a:extLst>
            </p:cNvPr>
            <p:cNvSpPr txBox="1"/>
            <p:nvPr/>
          </p:nvSpPr>
          <p:spPr>
            <a:xfrm>
              <a:off x="2732297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2A0E21AB-25E9-49DD-ADB4-0D3EC75B25A1}"/>
                </a:ext>
              </a:extLst>
            </p:cNvPr>
            <p:cNvSpPr txBox="1"/>
            <p:nvPr/>
          </p:nvSpPr>
          <p:spPr>
            <a:xfrm>
              <a:off x="2798686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4F7DFBB-01DD-4E1C-AA49-53D5262B1568}"/>
                </a:ext>
              </a:extLst>
            </p:cNvPr>
            <p:cNvSpPr txBox="1"/>
            <p:nvPr/>
          </p:nvSpPr>
          <p:spPr>
            <a:xfrm>
              <a:off x="2283246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80CF1C4-9476-4397-A3ED-365156FF8C0B}"/>
                </a:ext>
              </a:extLst>
            </p:cNvPr>
            <p:cNvSpPr txBox="1"/>
            <p:nvPr/>
          </p:nvSpPr>
          <p:spPr>
            <a:xfrm>
              <a:off x="2187712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E0C0FF2-734F-440D-9121-2CA00E623972}"/>
                </a:ext>
              </a:extLst>
            </p:cNvPr>
            <p:cNvSpPr txBox="1"/>
            <p:nvPr/>
          </p:nvSpPr>
          <p:spPr>
            <a:xfrm>
              <a:off x="2114093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75621EA3-8E7A-411B-81FC-098BF5452E03}"/>
                </a:ext>
              </a:extLst>
            </p:cNvPr>
            <p:cNvSpPr txBox="1"/>
            <p:nvPr/>
          </p:nvSpPr>
          <p:spPr>
            <a:xfrm>
              <a:off x="2531195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1FA5586-4F2E-4F6A-A0FA-1855CDED3BDC}"/>
                </a:ext>
              </a:extLst>
            </p:cNvPr>
            <p:cNvSpPr txBox="1"/>
            <p:nvPr/>
          </p:nvSpPr>
          <p:spPr>
            <a:xfrm>
              <a:off x="2369286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141486BF-6F45-441A-95F3-D175221A8176}"/>
                </a:ext>
              </a:extLst>
            </p:cNvPr>
            <p:cNvSpPr txBox="1"/>
            <p:nvPr/>
          </p:nvSpPr>
          <p:spPr>
            <a:xfrm>
              <a:off x="1998826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1BF9F06-0991-468D-8349-6B35F7061937}"/>
                </a:ext>
              </a:extLst>
            </p:cNvPr>
            <p:cNvSpPr txBox="1"/>
            <p:nvPr/>
          </p:nvSpPr>
          <p:spPr>
            <a:xfrm>
              <a:off x="2797185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98D047E-0D35-48CC-B73B-A5246B507DEC}"/>
                </a:ext>
              </a:extLst>
            </p:cNvPr>
            <p:cNvSpPr txBox="1"/>
            <p:nvPr/>
          </p:nvSpPr>
          <p:spPr>
            <a:xfrm>
              <a:off x="2160735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E688838-CA83-4471-9A4C-650BFD22C65B}"/>
                </a:ext>
              </a:extLst>
            </p:cNvPr>
            <p:cNvSpPr txBox="1"/>
            <p:nvPr/>
          </p:nvSpPr>
          <p:spPr>
            <a:xfrm>
              <a:off x="1850923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CECF851-F0A1-4282-996C-B5D11CEB5290}"/>
                </a:ext>
              </a:extLst>
            </p:cNvPr>
            <p:cNvSpPr txBox="1"/>
            <p:nvPr/>
          </p:nvSpPr>
          <p:spPr>
            <a:xfrm>
              <a:off x="2449296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69BC8545-3494-47F8-AF2D-6D5219239A00}"/>
                </a:ext>
              </a:extLst>
            </p:cNvPr>
            <p:cNvSpPr txBox="1"/>
            <p:nvPr/>
          </p:nvSpPr>
          <p:spPr>
            <a:xfrm>
              <a:off x="2759108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FB9808E6-A5DB-4C5B-8EA9-D7841F12F0BE}"/>
                </a:ext>
              </a:extLst>
            </p:cNvPr>
            <p:cNvSpPr txBox="1"/>
            <p:nvPr/>
          </p:nvSpPr>
          <p:spPr>
            <a:xfrm>
              <a:off x="2236208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7FEB70C-285E-44D7-BC63-B77A268499EC}"/>
                </a:ext>
              </a:extLst>
            </p:cNvPr>
            <p:cNvSpPr txBox="1"/>
            <p:nvPr/>
          </p:nvSpPr>
          <p:spPr>
            <a:xfrm>
              <a:off x="2839290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D586DBC-82ED-4D02-8CDB-898A98F22D29}"/>
                </a:ext>
              </a:extLst>
            </p:cNvPr>
            <p:cNvSpPr txBox="1"/>
            <p:nvPr/>
          </p:nvSpPr>
          <p:spPr>
            <a:xfrm>
              <a:off x="3026731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2289A32-88D1-4436-B105-8F109602B5F6}"/>
                </a:ext>
              </a:extLst>
            </p:cNvPr>
            <p:cNvSpPr txBox="1"/>
            <p:nvPr/>
          </p:nvSpPr>
          <p:spPr>
            <a:xfrm>
              <a:off x="2903885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B378BD5B-1DD8-415E-B876-3BC7241E34FB}"/>
                </a:ext>
              </a:extLst>
            </p:cNvPr>
            <p:cNvSpPr txBox="1"/>
            <p:nvPr/>
          </p:nvSpPr>
          <p:spPr>
            <a:xfrm>
              <a:off x="3214536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44ABCD1-0C74-4BB9-AA1C-4AA354CD99A4}"/>
                </a:ext>
              </a:extLst>
            </p:cNvPr>
            <p:cNvSpPr txBox="1"/>
            <p:nvPr/>
          </p:nvSpPr>
          <p:spPr>
            <a:xfrm>
              <a:off x="2739746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0BF79D4-31E0-457F-A861-F18F4B134B7E}"/>
                </a:ext>
              </a:extLst>
            </p:cNvPr>
            <p:cNvSpPr txBox="1"/>
            <p:nvPr/>
          </p:nvSpPr>
          <p:spPr>
            <a:xfrm>
              <a:off x="2635835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298DBD4-3E3A-4ABA-AD91-E2BFAB365382}"/>
                </a:ext>
              </a:extLst>
            </p:cNvPr>
            <p:cNvSpPr txBox="1"/>
            <p:nvPr/>
          </p:nvSpPr>
          <p:spPr>
            <a:xfrm>
              <a:off x="2422028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xmlns="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모평균의 차이</a:t>
                  </a:r>
                  <a:r>
                    <a:rPr lang="en-US" altLang="ko-KR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3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72" t="-6557" r="-1872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3" r="-743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87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화살표: 왼쪽/오른쪽 6">
              <a:extLst>
                <a:ext uri="{FF2B5EF4-FFF2-40B4-BE49-F238E27FC236}">
                  <a16:creationId xmlns:a16="http://schemas.microsoft.com/office/drawing/2014/main" xmlns="" id="{4E12E168-D9FF-4343-B35E-06DA76E44FB7}"/>
                </a:ext>
              </a:extLst>
            </p:cNvPr>
            <p:cNvSpPr/>
            <p:nvPr/>
          </p:nvSpPr>
          <p:spPr>
            <a:xfrm>
              <a:off x="2155370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:a16="http://schemas.microsoft.com/office/drawing/2014/main" xmlns="" id="{EF7A27AD-799A-48D7-92C2-6074E551A6E9}"/>
                </a:ext>
              </a:extLst>
            </p:cNvPr>
            <p:cNvSpPr/>
            <p:nvPr/>
          </p:nvSpPr>
          <p:spPr>
            <a:xfrm>
              <a:off x="765764" y="1785580"/>
              <a:ext cx="492172" cy="197857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8413CFF-9145-48E8-AA03-05D6C8B2F931}"/>
                </a:ext>
              </a:extLst>
            </p:cNvPr>
            <p:cNvSpPr txBox="1"/>
            <p:nvPr/>
          </p:nvSpPr>
          <p:spPr>
            <a:xfrm>
              <a:off x="694973" y="1983437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</a:t>
              </a:r>
              <a:r>
                <a:rPr lang="en-US" altLang="ko-KR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(100A%)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4907" y="1054701"/>
              <a:ext cx="0" cy="3331422"/>
            </a:xfrm>
            <a:prstGeom prst="line">
              <a:avLst/>
            </a:prstGeom>
            <a:ln w="28575">
              <a:solidFill>
                <a:srgbClr val="D779F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99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416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615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04AFB07-A04F-4BA4-AFC3-446CE5957D9D}"/>
                </a:ext>
              </a:extLst>
            </p:cNvPr>
            <p:cNvSpPr txBox="1"/>
            <p:nvPr/>
          </p:nvSpPr>
          <p:spPr>
            <a:xfrm>
              <a:off x="6598057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6A70F32-8562-4E73-BD1D-CF9D36148B17}"/>
                </a:ext>
              </a:extLst>
            </p:cNvPr>
            <p:cNvSpPr txBox="1"/>
            <p:nvPr/>
          </p:nvSpPr>
          <p:spPr>
            <a:xfrm>
              <a:off x="6499719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9C2B872-9BEB-4D28-96BF-A163FA23B2AE}"/>
                </a:ext>
              </a:extLst>
            </p:cNvPr>
            <p:cNvSpPr txBox="1"/>
            <p:nvPr/>
          </p:nvSpPr>
          <p:spPr>
            <a:xfrm>
              <a:off x="6855515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EF643D31-A1D1-4965-BB3A-247350DB9036}"/>
                </a:ext>
              </a:extLst>
            </p:cNvPr>
            <p:cNvSpPr txBox="1"/>
            <p:nvPr/>
          </p:nvSpPr>
          <p:spPr>
            <a:xfrm>
              <a:off x="6827822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CEFEF120-AE30-4C7C-8637-42BDD97D4151}"/>
                </a:ext>
              </a:extLst>
            </p:cNvPr>
            <p:cNvSpPr txBox="1"/>
            <p:nvPr/>
          </p:nvSpPr>
          <p:spPr>
            <a:xfrm>
              <a:off x="6732158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EF9F216-41A4-4695-A143-7F795D43D60F}"/>
                </a:ext>
              </a:extLst>
            </p:cNvPr>
            <p:cNvSpPr txBox="1"/>
            <p:nvPr/>
          </p:nvSpPr>
          <p:spPr>
            <a:xfrm>
              <a:off x="7015159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A0E21AB-25E9-49DD-ADB4-0D3EC75B25A1}"/>
                </a:ext>
              </a:extLst>
            </p:cNvPr>
            <p:cNvSpPr txBox="1"/>
            <p:nvPr/>
          </p:nvSpPr>
          <p:spPr>
            <a:xfrm>
              <a:off x="7081548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4F7DFBB-01DD-4E1C-AA49-53D5262B1568}"/>
                </a:ext>
              </a:extLst>
            </p:cNvPr>
            <p:cNvSpPr txBox="1"/>
            <p:nvPr/>
          </p:nvSpPr>
          <p:spPr>
            <a:xfrm>
              <a:off x="6566108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80CF1C4-9476-4397-A3ED-365156FF8C0B}"/>
                </a:ext>
              </a:extLst>
            </p:cNvPr>
            <p:cNvSpPr txBox="1"/>
            <p:nvPr/>
          </p:nvSpPr>
          <p:spPr>
            <a:xfrm>
              <a:off x="6470574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E0C0FF2-734F-440D-9121-2CA00E623972}"/>
                </a:ext>
              </a:extLst>
            </p:cNvPr>
            <p:cNvSpPr txBox="1"/>
            <p:nvPr/>
          </p:nvSpPr>
          <p:spPr>
            <a:xfrm>
              <a:off x="6396955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5621EA3-8E7A-411B-81FC-098BF5452E03}"/>
                </a:ext>
              </a:extLst>
            </p:cNvPr>
            <p:cNvSpPr txBox="1"/>
            <p:nvPr/>
          </p:nvSpPr>
          <p:spPr>
            <a:xfrm>
              <a:off x="6814057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C1FA5586-4F2E-4F6A-A0FA-1855CDED3BDC}"/>
                </a:ext>
              </a:extLst>
            </p:cNvPr>
            <p:cNvSpPr txBox="1"/>
            <p:nvPr/>
          </p:nvSpPr>
          <p:spPr>
            <a:xfrm>
              <a:off x="6652148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141486BF-6F45-441A-95F3-D175221A8176}"/>
                </a:ext>
              </a:extLst>
            </p:cNvPr>
            <p:cNvSpPr txBox="1"/>
            <p:nvPr/>
          </p:nvSpPr>
          <p:spPr>
            <a:xfrm>
              <a:off x="6281688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1BF9F06-0991-468D-8349-6B35F7061937}"/>
                </a:ext>
              </a:extLst>
            </p:cNvPr>
            <p:cNvSpPr txBox="1"/>
            <p:nvPr/>
          </p:nvSpPr>
          <p:spPr>
            <a:xfrm>
              <a:off x="7080047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98D047E-0D35-48CC-B73B-A5246B507DEC}"/>
                </a:ext>
              </a:extLst>
            </p:cNvPr>
            <p:cNvSpPr txBox="1"/>
            <p:nvPr/>
          </p:nvSpPr>
          <p:spPr>
            <a:xfrm>
              <a:off x="6443597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E688838-CA83-4471-9A4C-650BFD22C65B}"/>
                </a:ext>
              </a:extLst>
            </p:cNvPr>
            <p:cNvSpPr txBox="1"/>
            <p:nvPr/>
          </p:nvSpPr>
          <p:spPr>
            <a:xfrm>
              <a:off x="6133785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9CECF851-F0A1-4282-996C-B5D11CEB5290}"/>
                </a:ext>
              </a:extLst>
            </p:cNvPr>
            <p:cNvSpPr txBox="1"/>
            <p:nvPr/>
          </p:nvSpPr>
          <p:spPr>
            <a:xfrm>
              <a:off x="6732158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9BC8545-3494-47F8-AF2D-6D5219239A00}"/>
                </a:ext>
              </a:extLst>
            </p:cNvPr>
            <p:cNvSpPr txBox="1"/>
            <p:nvPr/>
          </p:nvSpPr>
          <p:spPr>
            <a:xfrm>
              <a:off x="7041970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B9808E6-A5DB-4C5B-8EA9-D7841F12F0BE}"/>
                </a:ext>
              </a:extLst>
            </p:cNvPr>
            <p:cNvSpPr txBox="1"/>
            <p:nvPr/>
          </p:nvSpPr>
          <p:spPr>
            <a:xfrm>
              <a:off x="6519070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7FEB70C-285E-44D7-BC63-B77A268499EC}"/>
                </a:ext>
              </a:extLst>
            </p:cNvPr>
            <p:cNvSpPr txBox="1"/>
            <p:nvPr/>
          </p:nvSpPr>
          <p:spPr>
            <a:xfrm>
              <a:off x="7122152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2D586DBC-82ED-4D02-8CDB-898A98F22D29}"/>
                </a:ext>
              </a:extLst>
            </p:cNvPr>
            <p:cNvSpPr txBox="1"/>
            <p:nvPr/>
          </p:nvSpPr>
          <p:spPr>
            <a:xfrm>
              <a:off x="7309593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22289A32-88D1-4436-B105-8F109602B5F6}"/>
                </a:ext>
              </a:extLst>
            </p:cNvPr>
            <p:cNvSpPr txBox="1"/>
            <p:nvPr/>
          </p:nvSpPr>
          <p:spPr>
            <a:xfrm>
              <a:off x="7186747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378BD5B-1DD8-415E-B876-3BC7241E34FB}"/>
                </a:ext>
              </a:extLst>
            </p:cNvPr>
            <p:cNvSpPr txBox="1"/>
            <p:nvPr/>
          </p:nvSpPr>
          <p:spPr>
            <a:xfrm>
              <a:off x="7497398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44ABCD1-0C74-4BB9-AA1C-4AA354CD99A4}"/>
                </a:ext>
              </a:extLst>
            </p:cNvPr>
            <p:cNvSpPr txBox="1"/>
            <p:nvPr/>
          </p:nvSpPr>
          <p:spPr>
            <a:xfrm>
              <a:off x="7022608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40BF79D4-31E0-457F-A861-F18F4B134B7E}"/>
                </a:ext>
              </a:extLst>
            </p:cNvPr>
            <p:cNvSpPr txBox="1"/>
            <p:nvPr/>
          </p:nvSpPr>
          <p:spPr>
            <a:xfrm>
              <a:off x="6918697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B298DBD4-3E3A-4ABA-AD91-E2BFAB365382}"/>
                </a:ext>
              </a:extLst>
            </p:cNvPr>
            <p:cNvSpPr txBox="1"/>
            <p:nvPr/>
          </p:nvSpPr>
          <p:spPr>
            <a:xfrm>
              <a:off x="6704890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표본 평균의 차이</a:t>
                  </a:r>
                  <a:r>
                    <a:rPr lang="en-US" altLang="ko-KR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D779F1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23" t="-6557" r="-264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xmlns="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2" r="-1115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xmlns="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94" r="-394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화살표: 왼쪽/오른쪽 6">
              <a:extLst>
                <a:ext uri="{FF2B5EF4-FFF2-40B4-BE49-F238E27FC236}">
                  <a16:creationId xmlns:a16="http://schemas.microsoft.com/office/drawing/2014/main" xmlns="" id="{4E12E168-D9FF-4343-B35E-06DA76E44FB7}"/>
                </a:ext>
              </a:extLst>
            </p:cNvPr>
            <p:cNvSpPr/>
            <p:nvPr/>
          </p:nvSpPr>
          <p:spPr>
            <a:xfrm>
              <a:off x="6248228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xmlns="" id="{E1758220-5C9F-485A-936A-7C4BC6AD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9" t="17801" r="11172" b="16401"/>
            <a:stretch/>
          </p:blipFill>
          <p:spPr>
            <a:xfrm>
              <a:off x="4132459" y="2697468"/>
              <a:ext cx="1392796" cy="85899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93189C6-EBCC-4C60-9AD9-132E9B8E744E}"/>
                </a:ext>
              </a:extLst>
            </p:cNvPr>
            <p:cNvSpPr txBox="1"/>
            <p:nvPr/>
          </p:nvSpPr>
          <p:spPr>
            <a:xfrm>
              <a:off x="3995936" y="1774138"/>
              <a:ext cx="16658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신뢰구간을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표본 </a:t>
              </a:r>
              <a:r>
                <a:rPr lang="ko-KR" altLang="en-US" dirty="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평균 차이</a:t>
              </a:r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</a:t>
              </a:r>
              <a:r>
                <a:rPr lang="ko-KR" altLang="en-US" dirty="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중심으로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96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5400" b="0" i="1" smtClean="0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b="0" i="1" smtClean="0">
                                          <a:latin typeface="Cambria Math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5400" b="0" i="1" smtClean="0">
                              <a:latin typeface="Cambria Math"/>
                            </a:rPr>
                            <m:t>− </m:t>
                          </m:r>
                          <m:r>
                            <m:rPr>
                              <m:lit/>
                            </m:rPr>
                            <a:rPr lang="en-US" altLang="ko-KR" sz="5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xmlns="" id="{2A90EE11-FFDF-4793-BB72-3297684AEC64}"/>
              </a:ext>
            </a:extLst>
          </p:cNvPr>
          <p:cNvSpPr/>
          <p:nvPr/>
        </p:nvSpPr>
        <p:spPr>
          <a:xfrm>
            <a:off x="2128509" y="1230600"/>
            <a:ext cx="2844180" cy="86985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784F93-4521-42EA-8614-1F6026DF9643}"/>
              </a:ext>
            </a:extLst>
          </p:cNvPr>
          <p:cNvSpPr txBox="1"/>
          <p:nvPr/>
        </p:nvSpPr>
        <p:spPr>
          <a:xfrm>
            <a:off x="2295287" y="798553"/>
            <a:ext cx="25106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두 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표본 그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룹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 평균의 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차이</a:t>
            </a:r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C9189074-32B1-4A02-B1FB-D9144D6A1906}"/>
              </a:ext>
            </a:extLst>
          </p:cNvPr>
          <p:cNvSpPr/>
          <p:nvPr/>
        </p:nvSpPr>
        <p:spPr>
          <a:xfrm>
            <a:off x="4191452" y="2371204"/>
            <a:ext cx="2293405" cy="875622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86B288-1C9F-4E2C-B891-CD0BAE381D16}"/>
              </a:ext>
            </a:extLst>
          </p:cNvPr>
          <p:cNvSpPr txBox="1"/>
          <p:nvPr/>
        </p:nvSpPr>
        <p:spPr>
          <a:xfrm>
            <a:off x="3405573" y="3390841"/>
            <a:ext cx="38651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두 그룹 간 평균 차이에 대한</a:t>
            </a:r>
            <a:endParaRPr lang="en-US" altLang="ko-KR" sz="2800" dirty="0">
              <a:solidFill>
                <a:srgbClr val="92D05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불확실도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52B2B1-E82B-41DB-8FAA-67F462520356}"/>
              </a:ext>
            </a:extLst>
          </p:cNvPr>
          <p:cNvSpPr txBox="1"/>
          <p:nvPr/>
        </p:nvSpPr>
        <p:spPr>
          <a:xfrm>
            <a:off x="166354" y="101624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표본 평균 차이의</a:t>
            </a:r>
            <a:endParaRPr lang="en-US" altLang="ko-KR" sz="2000" dirty="0">
              <a:solidFill>
                <a:schemeClr val="accent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통계적인 지표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D4EB803-9313-4680-82FD-41274E7585FC}"/>
              </a:ext>
            </a:extLst>
          </p:cNvPr>
          <p:cNvSpPr/>
          <p:nvPr/>
        </p:nvSpPr>
        <p:spPr>
          <a:xfrm>
            <a:off x="678466" y="1772497"/>
            <a:ext cx="747417" cy="91186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xmlns="" id="{2A90EE11-FFDF-4793-BB72-3297684AEC64}"/>
              </a:ext>
            </a:extLst>
          </p:cNvPr>
          <p:cNvSpPr/>
          <p:nvPr/>
        </p:nvSpPr>
        <p:spPr>
          <a:xfrm>
            <a:off x="5870693" y="1230599"/>
            <a:ext cx="2844180" cy="869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784F93-4521-42EA-8614-1F6026DF9643}"/>
              </a:ext>
            </a:extLst>
          </p:cNvPr>
          <p:cNvSpPr txBox="1"/>
          <p:nvPr/>
        </p:nvSpPr>
        <p:spPr>
          <a:xfrm>
            <a:off x="6163307" y="798553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두 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모집단 평균의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414182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7626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xmlns="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xmlns="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xmlns="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xmlns="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559</Words>
  <Application>Microsoft Office PowerPoint</Application>
  <PresentationFormat>화면 슬라이드 쇼(16:9)</PresentationFormat>
  <Paragraphs>291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36</cp:revision>
  <dcterms:created xsi:type="dcterms:W3CDTF">2021-01-06T04:50:46Z</dcterms:created>
  <dcterms:modified xsi:type="dcterms:W3CDTF">2021-01-21T07:58:54Z</dcterms:modified>
</cp:coreProperties>
</file>