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66975"/>
            <a:ext cx="5257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5" y="476672"/>
            <a:ext cx="888831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35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1433513"/>
            <a:ext cx="9515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5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28209"/>
              </p:ext>
            </p:extLst>
          </p:nvPr>
        </p:nvGraphicFramePr>
        <p:xfrm>
          <a:off x="2483768" y="1628800"/>
          <a:ext cx="2628900" cy="1695450"/>
        </p:xfrm>
        <a:graphic>
          <a:graphicData uri="http://schemas.openxmlformats.org/drawingml/2006/table">
            <a:tbl>
              <a:tblPr/>
              <a:tblGrid>
                <a:gridCol w="684973"/>
                <a:gridCol w="1344576"/>
                <a:gridCol w="599351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critical value of 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p-value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4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2021-11-26T08:43:03Z</dcterms:created>
  <dcterms:modified xsi:type="dcterms:W3CDTF">2021-11-30T06:04:18Z</dcterms:modified>
</cp:coreProperties>
</file>