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01954-AEB9-4E5C-A0E1-D99B80089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905417-A9FA-4498-B099-4B234B9E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65D73-1243-4B84-8DC2-49EA0417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AABC8-5E3D-490A-83B7-F4FE4A00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7869A-4E96-4FD4-8D45-58E502E2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7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8D8EC-D3D6-448F-8669-10620576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36FB0-17C2-4F02-A70B-93573906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9D289-2208-45D0-8D72-9FC36872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87CDB-3D9B-4424-A8EB-30480027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46639-2D11-4356-B6A9-02B52673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0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94DD1D-64E4-4E79-B649-1F9D0C7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DF400-D634-4659-A173-400785433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A1EB3-9754-4E2C-B466-51B7E87C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95F0C-1246-4F38-BEE5-EA525DE1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F8925-A229-4F59-A89A-68CA3044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0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C9602-0826-4790-9EB8-03B95CEA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3D7F5-0B16-46FF-A4DA-1DBDD56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7AD6C-19CB-415B-ADC7-BDC1D7A7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18DB1-5D12-4361-A77C-24B61E6E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8C9DF-0CDD-45FF-8ABD-2C07B190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1562-D40E-4294-98F6-DD1E7AC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A7ED0-6CD7-45A6-AD81-A73476943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0CA6F-1898-4440-9F94-98B18779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D3B6-D570-4773-8812-3B743471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12A5F-6D9C-48E6-A515-21AFE9BD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88A99-955F-4BCF-B218-827F4EB5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C7545-79C3-4A4F-AC57-D38727D93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DA653-F505-4A36-881B-3645CD954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B2CC6-270D-4349-93E2-796B3FA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EAD3B-520E-4D3E-AF5B-CFAD37AF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5A7B6-3420-4BC3-A013-105162A0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3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BBBC0-58D0-4F55-A9FB-F0B53FF5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72CA9-94A7-4AFC-8AFD-FA118CC6B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E8846B-CE49-429E-917F-A47E6929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68173E-4B3E-4978-A659-BEDF3215E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1069EA-D436-43CB-A328-389124B9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26235D-A6A0-499D-879D-A67CABB4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B1FFDA-C376-43F2-B802-6180D5CF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4ED300-2598-443D-8953-458F9919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0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63894-F4CC-4940-9F49-10ED3B20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F1F401-BAAB-419E-8735-3F97BAE6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389BA-89B7-46B6-9BBC-D5656809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A2D3D-D2B1-49DA-BEE4-D1CFA352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5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D0608-90A3-4462-9FCC-C21B284C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9A23F-2D4D-4374-B034-B2D9BE84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386AA-4182-40FE-AB05-2BC01AA5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5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273BF-35B7-4E5F-A180-EB206CE2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391FF-34D4-4DF8-81C7-549C5B3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3E53C-6A8C-421A-B5F4-F3721921E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1A1A5-D6A5-458A-95EB-F3292D4A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70003-6CBA-4BEF-BAE3-DB00C880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B0832-23C2-40FD-8646-B03F16F6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4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0B2F5-2838-4042-8D1E-F47027F7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B3F46D-195F-4AEC-8A7F-E276B1B6A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0CFDF-1769-43E3-A4B2-9FEC1BC4B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3ABCB8-B64E-4A42-B723-BF3DDBF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AE250-D363-4FEE-9B47-859E0B36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0176B-F7E8-47C8-A537-90D739B3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9DCBD8-3F86-4CE7-94A1-9D997874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906F4-FB98-42A7-A36D-102363B0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CF641-2452-4062-9441-5DE573A5B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72F96-36B8-4F0A-B220-C0E5B5A7E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CFB4C-8838-4410-B946-5E4F284E5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2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3154AE-322D-4E54-8E31-E89EB9699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42" y="2859972"/>
            <a:ext cx="2856313" cy="132272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D8152B-3C4A-4B5A-BF9D-5B3DEC2B7C65}"/>
              </a:ext>
            </a:extLst>
          </p:cNvPr>
          <p:cNvGrpSpPr/>
          <p:nvPr/>
        </p:nvGrpSpPr>
        <p:grpSpPr>
          <a:xfrm>
            <a:off x="4747599" y="4106550"/>
            <a:ext cx="848412" cy="68580"/>
            <a:chOff x="4992200" y="3863340"/>
            <a:chExt cx="848412" cy="6858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A2F3429-150D-4099-9BC2-A0BE8D83C869}"/>
                </a:ext>
              </a:extLst>
            </p:cNvPr>
            <p:cNvCxnSpPr/>
            <p:nvPr/>
          </p:nvCxnSpPr>
          <p:spPr>
            <a:xfrm>
              <a:off x="4992200" y="3897630"/>
              <a:ext cx="84841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0B4C48F-B7CD-466D-ABC6-B14C4A5A0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2200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FD10BF9-245B-4580-9251-965F1769E5AC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2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/>
              <p:nvPr/>
            </p:nvSpPr>
            <p:spPr>
              <a:xfrm>
                <a:off x="4988434" y="4091310"/>
                <a:ext cx="378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34" y="4091310"/>
                <a:ext cx="3785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09BA496-CA2F-4846-9545-865E002A3916}"/>
              </a:ext>
            </a:extLst>
          </p:cNvPr>
          <p:cNvSpPr/>
          <p:nvPr/>
        </p:nvSpPr>
        <p:spPr>
          <a:xfrm>
            <a:off x="6790351" y="3186054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85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/>
              <p:nvPr/>
            </p:nvSpPr>
            <p:spPr>
              <a:xfrm>
                <a:off x="7071293" y="2934594"/>
                <a:ext cx="416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293" y="2934594"/>
                <a:ext cx="4165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/>
              <p:nvPr/>
            </p:nvSpPr>
            <p:spPr>
              <a:xfrm>
                <a:off x="5366999" y="2464415"/>
                <a:ext cx="1227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99" y="2464415"/>
                <a:ext cx="12270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73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3154AE-322D-4E54-8E31-E89EB9699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42" y="2859972"/>
            <a:ext cx="2856313" cy="132272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D8152B-3C4A-4B5A-BF9D-5B3DEC2B7C65}"/>
              </a:ext>
            </a:extLst>
          </p:cNvPr>
          <p:cNvGrpSpPr/>
          <p:nvPr/>
        </p:nvGrpSpPr>
        <p:grpSpPr>
          <a:xfrm>
            <a:off x="4747599" y="4106550"/>
            <a:ext cx="848412" cy="68580"/>
            <a:chOff x="4992200" y="3863340"/>
            <a:chExt cx="848412" cy="6858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A2F3429-150D-4099-9BC2-A0BE8D83C869}"/>
                </a:ext>
              </a:extLst>
            </p:cNvPr>
            <p:cNvCxnSpPr/>
            <p:nvPr/>
          </p:nvCxnSpPr>
          <p:spPr>
            <a:xfrm>
              <a:off x="4992200" y="3897630"/>
              <a:ext cx="84841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0B4C48F-B7CD-466D-ABC6-B14C4A5A0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2200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FD10BF9-245B-4580-9251-965F1769E5AC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2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/>
              <p:nvPr/>
            </p:nvSpPr>
            <p:spPr>
              <a:xfrm>
                <a:off x="4906026" y="4111630"/>
                <a:ext cx="526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026" y="4111630"/>
                <a:ext cx="526041" cy="369332"/>
              </a:xfrm>
              <a:prstGeom prst="rect">
                <a:avLst/>
              </a:prstGeom>
              <a:blipFill>
                <a:blip r:embed="rId3"/>
                <a:stretch>
                  <a:fillRect t="-19672" r="-33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/>
              <p:nvPr/>
            </p:nvSpPr>
            <p:spPr>
              <a:xfrm>
                <a:off x="7378693" y="2649713"/>
                <a:ext cx="416524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93" y="2649713"/>
                <a:ext cx="416524" cy="402931"/>
              </a:xfrm>
              <a:prstGeom prst="rect">
                <a:avLst/>
              </a:prstGeom>
              <a:blipFill>
                <a:blip r:embed="rId4"/>
                <a:stretch>
                  <a:fillRect t="-21212" r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/>
              <p:nvPr/>
            </p:nvSpPr>
            <p:spPr>
              <a:xfrm>
                <a:off x="4518639" y="2383135"/>
                <a:ext cx="2555956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9" y="2383135"/>
                <a:ext cx="2555956" cy="425181"/>
              </a:xfrm>
              <a:prstGeom prst="rect">
                <a:avLst/>
              </a:prstGeom>
              <a:blipFill>
                <a:blip r:embed="rId5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BDDFAC2-C2C7-40E7-B9B3-A393EE9EA058}"/>
              </a:ext>
            </a:extLst>
          </p:cNvPr>
          <p:cNvCxnSpPr>
            <a:cxnSpLocks/>
          </p:cNvCxnSpPr>
          <p:nvPr/>
        </p:nvCxnSpPr>
        <p:spPr>
          <a:xfrm flipV="1">
            <a:off x="7071293" y="2532754"/>
            <a:ext cx="1242127" cy="8505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4D6B60-B0BE-47C9-9E57-83614E2FD670}"/>
              </a:ext>
            </a:extLst>
          </p:cNvPr>
          <p:cNvCxnSpPr>
            <a:cxnSpLocks/>
          </p:cNvCxnSpPr>
          <p:nvPr/>
        </p:nvCxnSpPr>
        <p:spPr>
          <a:xfrm flipV="1">
            <a:off x="7071293" y="3383281"/>
            <a:ext cx="124212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1B976E-E439-4322-9004-7499B7A48E4C}"/>
                  </a:ext>
                </a:extLst>
              </p:cNvPr>
              <p:cNvSpPr txBox="1"/>
              <p:nvPr/>
            </p:nvSpPr>
            <p:spPr>
              <a:xfrm>
                <a:off x="7177582" y="3356575"/>
                <a:ext cx="1035796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1B976E-E439-4322-9004-7499B7A4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82" y="3356575"/>
                <a:ext cx="1035796" cy="425181"/>
              </a:xfrm>
              <a:prstGeom prst="rect">
                <a:avLst/>
              </a:prstGeom>
              <a:blipFill>
                <a:blip r:embed="rId6"/>
                <a:stretch>
                  <a:fillRect t="-20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AAE64-5503-48A2-9A56-D65E1E45BA01}"/>
                  </a:ext>
                </a:extLst>
              </p:cNvPr>
              <p:cNvSpPr txBox="1"/>
              <p:nvPr/>
            </p:nvSpPr>
            <p:spPr>
              <a:xfrm>
                <a:off x="7147489" y="316960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AAE64-5503-48A2-9A56-D65E1E45B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489" y="3169602"/>
                <a:ext cx="33021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호 11">
            <a:extLst>
              <a:ext uri="{FF2B5EF4-FFF2-40B4-BE49-F238E27FC236}">
                <a16:creationId xmlns:a16="http://schemas.microsoft.com/office/drawing/2014/main" id="{89BC5A47-1723-498E-8E49-AC986B4EA0A5}"/>
              </a:ext>
            </a:extLst>
          </p:cNvPr>
          <p:cNvSpPr/>
          <p:nvPr/>
        </p:nvSpPr>
        <p:spPr>
          <a:xfrm>
            <a:off x="7038660" y="3285597"/>
            <a:ext cx="157589" cy="157589"/>
          </a:xfrm>
          <a:prstGeom prst="arc">
            <a:avLst>
              <a:gd name="adj1" fmla="val 19160594"/>
              <a:gd name="adj2" fmla="val 5966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FCA85-EE75-46B6-8A7A-2E657E7A9E57}"/>
              </a:ext>
            </a:extLst>
          </p:cNvPr>
          <p:cNvCxnSpPr>
            <a:cxnSpLocks/>
          </p:cNvCxnSpPr>
          <p:nvPr/>
        </p:nvCxnSpPr>
        <p:spPr>
          <a:xfrm>
            <a:off x="8310880" y="2532754"/>
            <a:ext cx="0" cy="85052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4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4</cp:revision>
  <dcterms:created xsi:type="dcterms:W3CDTF">2020-08-18T11:27:53Z</dcterms:created>
  <dcterms:modified xsi:type="dcterms:W3CDTF">2020-08-22T12:51:22Z</dcterms:modified>
</cp:coreProperties>
</file>