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E7B65-CD1D-4B5A-AC0B-EC628A1E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04126-17AA-4904-9CED-2E02570D1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56101-B332-4D99-A989-EB22E2BE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9CE56-4111-4664-9DAB-71805096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CACFE-D477-49B7-868C-557AC50E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5D79-7F18-4839-AFB1-26270296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E89AA-1DF3-4575-8A26-2D7FDE842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8AF2F-01E3-4D72-A75F-8DAB7BEA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F472B-8D56-4F79-87DE-C0CFCCE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6DF30-C40A-478A-8981-09D7360E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1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05361-07C5-4641-A262-9FC9A8278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A2A7D-4E1D-4873-8785-29676E81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7FA96-D437-4429-B045-3FE6F30E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636B6-C900-4FB3-B275-79172C01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ED465-2BE0-4673-949C-CD60BEC2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ED4DE-27A0-41B7-BCC5-40742CC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C49DB-C818-4F74-868F-FA33FAA1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DCE0-9518-49C9-A860-856B8DF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71609-680C-4909-BAFA-B3644BA0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4197E-FF65-4FC6-909E-9713E06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2B0A9-E3FF-48C7-A029-6A5993DE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7356A-E1E3-4233-A840-25B3B2FD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994BD-9447-4F9D-B330-A49FF52A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20886-08F1-44F1-AD20-2E3D93E7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84289-6DF5-4D24-BB02-B1B9F988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EDCB4-D164-4AA7-87C6-CCD4A252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49049-60CE-4731-9558-19799CD9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05D79-F835-4272-8FDE-16AADB9E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20705-E67C-4057-BF18-904AFF54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017F9-A1EE-4EA7-B2DA-8EDC0B4B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C0B46-B375-440C-AC1D-6D13344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0053-93E8-4C58-BE22-C976AF6C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131C3-1CC6-45FD-81D2-2D3BC99D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0B383-B2B2-48E5-8967-5689D159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629A68-9B9E-405E-8F2F-7922E056B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15E5C-8142-4173-A393-87E27DB94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536FB-1353-4125-853E-AFC2DE7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C0F608-7960-4858-A83B-694F59E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DA77F-8D2B-4F4B-9AE3-E91F5C11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4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97722-2820-414A-8280-9DDD8C0C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AB480-1DE4-4E57-B91E-F1056E1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F24594-2316-4133-94EA-118599D7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D90E1-31BF-4D36-92E5-8029951E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9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974F95-2729-4140-BE8E-A55EB1D5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91714-F8E6-478B-9128-448B3559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A6EB0-FD15-4655-9F74-4DF53EFC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A3EAC-64A8-4F9E-B6BD-33B0C639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76432-825F-434F-8C62-1A5C1C75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61F4F-700A-4A07-8B0E-04B4A270A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B8D49-3126-43C2-BFEC-7FDAF300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35F09-7E7B-444E-A7C0-3FD16D2A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C7B80-29C2-472F-989D-14F79369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E60F4-E3A4-415F-881F-94115EA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A3372-5DAC-4069-B8E1-3F7B1366F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3FF44-8BF4-4FB1-81EC-C255E551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F91A5-CFF3-4FEC-963D-056C85E7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914A5-9561-4C1C-A0DE-0EFF39B4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A670A-82AE-4A90-B8A3-083B59C7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ACBE5-D800-4AB6-BA18-8CE9F52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54B5F-D7B7-4514-BAD5-FD122D76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A1D55-0ECE-4DB1-BAE1-80C435A13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D61C-91E8-4975-B752-B0ED7D93F697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E9544-1868-4252-B071-695187805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563F1-C736-4B8E-8108-C74B883F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5EBE03-7A64-4D14-BE04-30E09CE0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68" y="527901"/>
            <a:ext cx="7736264" cy="58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DongHoon</cp:lastModifiedBy>
  <cp:revision>2</cp:revision>
  <dcterms:created xsi:type="dcterms:W3CDTF">2021-04-24T09:24:10Z</dcterms:created>
  <dcterms:modified xsi:type="dcterms:W3CDTF">2021-04-24T09:29:18Z</dcterms:modified>
</cp:coreProperties>
</file>