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08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2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9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7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7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8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1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8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DD9A-8404-4EFD-A151-495D085594E9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호 12">
            <a:extLst>
              <a:ext uri="{FF2B5EF4-FFF2-40B4-BE49-F238E27FC236}">
                <a16:creationId xmlns:a16="http://schemas.microsoft.com/office/drawing/2014/main" id="{888DF389-40DF-44D4-9804-A162E620F3E1}"/>
              </a:ext>
            </a:extLst>
          </p:cNvPr>
          <p:cNvSpPr/>
          <p:nvPr/>
        </p:nvSpPr>
        <p:spPr>
          <a:xfrm>
            <a:off x="2489853" y="4937662"/>
            <a:ext cx="1427989" cy="1427989"/>
          </a:xfrm>
          <a:prstGeom prst="arc">
            <a:avLst>
              <a:gd name="adj1" fmla="val 17125588"/>
              <a:gd name="adj2" fmla="val 1962252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871895-115B-4C2D-8AA2-35A27E339D32}"/>
              </a:ext>
            </a:extLst>
          </p:cNvPr>
          <p:cNvCxnSpPr>
            <a:cxnSpLocks/>
          </p:cNvCxnSpPr>
          <p:nvPr/>
        </p:nvCxnSpPr>
        <p:spPr>
          <a:xfrm flipV="1">
            <a:off x="3203848" y="1296098"/>
            <a:ext cx="4607188" cy="4534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909453-2E4A-47E9-BF6C-31F5730E0AA2}"/>
              </a:ext>
            </a:extLst>
          </p:cNvPr>
          <p:cNvCxnSpPr>
            <a:cxnSpLocks/>
          </p:cNvCxnSpPr>
          <p:nvPr/>
        </p:nvCxnSpPr>
        <p:spPr>
          <a:xfrm>
            <a:off x="4154767" y="980728"/>
            <a:ext cx="1947603" cy="19476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1BA27E-F99C-44A9-8E1C-71DC2258D47E}"/>
              </a:ext>
            </a:extLst>
          </p:cNvPr>
          <p:cNvCxnSpPr>
            <a:cxnSpLocks/>
          </p:cNvCxnSpPr>
          <p:nvPr/>
        </p:nvCxnSpPr>
        <p:spPr>
          <a:xfrm flipV="1">
            <a:off x="3216548" y="2968267"/>
            <a:ext cx="2908048" cy="286188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/>
              <p:nvPr/>
            </p:nvSpPr>
            <p:spPr>
              <a:xfrm>
                <a:off x="3447206" y="4521579"/>
                <a:ext cx="571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06" y="4521579"/>
                <a:ext cx="5718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/>
              <p:nvPr/>
            </p:nvSpPr>
            <p:spPr>
              <a:xfrm>
                <a:off x="3497965" y="776629"/>
                <a:ext cx="559191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65" y="776629"/>
                <a:ext cx="559191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/>
              <p:nvPr/>
            </p:nvSpPr>
            <p:spPr>
              <a:xfrm>
                <a:off x="7828591" y="1099941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91" y="1099941"/>
                <a:ext cx="5681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BDED62-7F2B-4B1A-90BE-2E4369F8A961}"/>
              </a:ext>
            </a:extLst>
          </p:cNvPr>
          <p:cNvCxnSpPr>
            <a:cxnSpLocks/>
          </p:cNvCxnSpPr>
          <p:nvPr/>
        </p:nvCxnSpPr>
        <p:spPr>
          <a:xfrm>
            <a:off x="1246708" y="3833825"/>
            <a:ext cx="1996330" cy="1996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C2B096-5976-46F7-AE8F-EFB24C3C3A4D}"/>
              </a:ext>
            </a:extLst>
          </p:cNvPr>
          <p:cNvCxnSpPr>
            <a:cxnSpLocks/>
          </p:cNvCxnSpPr>
          <p:nvPr/>
        </p:nvCxnSpPr>
        <p:spPr>
          <a:xfrm flipV="1">
            <a:off x="1241957" y="971936"/>
            <a:ext cx="2908048" cy="286188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B93C8E-C00E-4002-A3D5-FA0294CD6D7C}"/>
              </a:ext>
            </a:extLst>
          </p:cNvPr>
          <p:cNvCxnSpPr>
            <a:cxnSpLocks/>
          </p:cNvCxnSpPr>
          <p:nvPr/>
        </p:nvCxnSpPr>
        <p:spPr>
          <a:xfrm flipV="1">
            <a:off x="3203848" y="970839"/>
            <a:ext cx="946849" cy="4859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/>
              <p:nvPr/>
            </p:nvSpPr>
            <p:spPr>
              <a:xfrm>
                <a:off x="4769527" y="4133989"/>
                <a:ext cx="3173881" cy="62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en-US" altLang="ko-KR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ko-KR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7" y="4133989"/>
                <a:ext cx="3173881" cy="621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/>
              <p:nvPr/>
            </p:nvSpPr>
            <p:spPr>
              <a:xfrm>
                <a:off x="4283968" y="4701668"/>
                <a:ext cx="4114720" cy="445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방향 컴포넌트 </a:t>
                </a:r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스칼라</a:t>
                </a:r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701668"/>
                <a:ext cx="4114720" cy="445635"/>
              </a:xfrm>
              <a:prstGeom prst="rect">
                <a:avLst/>
              </a:prstGeom>
              <a:blipFill>
                <a:blip r:embed="rId6"/>
                <a:stretch>
                  <a:fillRect t="-9589" b="-26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9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호 12">
            <a:extLst>
              <a:ext uri="{FF2B5EF4-FFF2-40B4-BE49-F238E27FC236}">
                <a16:creationId xmlns:a16="http://schemas.microsoft.com/office/drawing/2014/main" id="{888DF389-40DF-44D4-9804-A162E620F3E1}"/>
              </a:ext>
            </a:extLst>
          </p:cNvPr>
          <p:cNvSpPr/>
          <p:nvPr/>
        </p:nvSpPr>
        <p:spPr>
          <a:xfrm>
            <a:off x="2071614" y="4803535"/>
            <a:ext cx="1427989" cy="1427989"/>
          </a:xfrm>
          <a:prstGeom prst="arc">
            <a:avLst>
              <a:gd name="adj1" fmla="val 17125588"/>
              <a:gd name="adj2" fmla="val 1962252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871895-115B-4C2D-8AA2-35A27E339D32}"/>
              </a:ext>
            </a:extLst>
          </p:cNvPr>
          <p:cNvCxnSpPr>
            <a:cxnSpLocks/>
          </p:cNvCxnSpPr>
          <p:nvPr/>
        </p:nvCxnSpPr>
        <p:spPr>
          <a:xfrm flipV="1">
            <a:off x="2785609" y="1161971"/>
            <a:ext cx="4607188" cy="4534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909453-2E4A-47E9-BF6C-31F5730E0AA2}"/>
              </a:ext>
            </a:extLst>
          </p:cNvPr>
          <p:cNvCxnSpPr>
            <a:cxnSpLocks/>
          </p:cNvCxnSpPr>
          <p:nvPr/>
        </p:nvCxnSpPr>
        <p:spPr>
          <a:xfrm>
            <a:off x="3736528" y="846601"/>
            <a:ext cx="1947603" cy="19476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1BA27E-F99C-44A9-8E1C-71DC2258D47E}"/>
              </a:ext>
            </a:extLst>
          </p:cNvPr>
          <p:cNvCxnSpPr>
            <a:cxnSpLocks/>
          </p:cNvCxnSpPr>
          <p:nvPr/>
        </p:nvCxnSpPr>
        <p:spPr>
          <a:xfrm flipV="1">
            <a:off x="2798309" y="2834140"/>
            <a:ext cx="2908048" cy="286188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/>
              <p:nvPr/>
            </p:nvSpPr>
            <p:spPr>
              <a:xfrm>
                <a:off x="3028967" y="4387452"/>
                <a:ext cx="571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67" y="4387452"/>
                <a:ext cx="5718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/>
              <p:nvPr/>
            </p:nvSpPr>
            <p:spPr>
              <a:xfrm>
                <a:off x="3079726" y="642502"/>
                <a:ext cx="559191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26" y="642502"/>
                <a:ext cx="559191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/>
              <p:nvPr/>
            </p:nvSpPr>
            <p:spPr>
              <a:xfrm>
                <a:off x="7410352" y="965814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352" y="965814"/>
                <a:ext cx="5681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BDED62-7F2B-4B1A-90BE-2E4369F8A961}"/>
              </a:ext>
            </a:extLst>
          </p:cNvPr>
          <p:cNvCxnSpPr>
            <a:cxnSpLocks/>
          </p:cNvCxnSpPr>
          <p:nvPr/>
        </p:nvCxnSpPr>
        <p:spPr>
          <a:xfrm>
            <a:off x="828469" y="3699698"/>
            <a:ext cx="1996330" cy="1996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C2B096-5976-46F7-AE8F-EFB24C3C3A4D}"/>
              </a:ext>
            </a:extLst>
          </p:cNvPr>
          <p:cNvCxnSpPr>
            <a:cxnSpLocks/>
          </p:cNvCxnSpPr>
          <p:nvPr/>
        </p:nvCxnSpPr>
        <p:spPr>
          <a:xfrm flipV="1">
            <a:off x="823718" y="837809"/>
            <a:ext cx="2908048" cy="286188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B93C8E-C00E-4002-A3D5-FA0294CD6D7C}"/>
              </a:ext>
            </a:extLst>
          </p:cNvPr>
          <p:cNvCxnSpPr>
            <a:cxnSpLocks/>
          </p:cNvCxnSpPr>
          <p:nvPr/>
        </p:nvCxnSpPr>
        <p:spPr>
          <a:xfrm flipV="1">
            <a:off x="2785609" y="836712"/>
            <a:ext cx="946849" cy="4859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/>
              <p:nvPr/>
            </p:nvSpPr>
            <p:spPr>
              <a:xfrm>
                <a:off x="4067944" y="4105304"/>
                <a:ext cx="422493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8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ko-KR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105304"/>
                <a:ext cx="4224939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/>
              <p:nvPr/>
            </p:nvSpPr>
            <p:spPr>
              <a:xfrm>
                <a:off x="3848743" y="5186099"/>
                <a:ext cx="4663340" cy="549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방향으로의 정사영 </a:t>
                </a:r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벡터</a:t>
                </a:r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43" y="5186099"/>
                <a:ext cx="4663340" cy="5498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45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5236" y="2204864"/>
            <a:ext cx="3240360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latin typeface="Cambria Math"/>
                            </a:rPr>
                            <m:t>proj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4548" y="3789040"/>
                <a:ext cx="47017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KoPub돋움체 Bold" pitchFamily="18" charset="-127"/>
                    <a:ea typeface="KoPub돋움체 Bold" pitchFamily="18" charset="-127"/>
                  </a:rPr>
                  <a:t>가 갖고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KoPub돋움체 Bold" pitchFamily="18" charset="-127"/>
                    <a:ea typeface="KoPub돋움체 Bold" pitchFamily="18" charset="-127"/>
                  </a:rPr>
                  <a:t>관련 성분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48" y="3789040"/>
                <a:ext cx="4701736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3684" r="-2850" b="-34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6" idx="0"/>
          </p:cNvCxnSpPr>
          <p:nvPr/>
        </p:nvCxnSpPr>
        <p:spPr>
          <a:xfrm flipV="1">
            <a:off x="6065416" y="3212976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6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 rot="20700000">
            <a:off x="790029" y="1584116"/>
            <a:ext cx="7364872" cy="3461576"/>
            <a:chOff x="1149314" y="1262296"/>
            <a:chExt cx="7364872" cy="3461576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691680" y="4149080"/>
              <a:ext cx="58326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V="1">
              <a:off x="1691680" y="1772816"/>
              <a:ext cx="0" cy="23762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1691680" y="2960948"/>
              <a:ext cx="0" cy="1188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691680" y="4149080"/>
              <a:ext cx="4752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rot="5400000" flipV="1">
              <a:off x="2285746" y="3555014"/>
              <a:ext cx="0" cy="1188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486759" y="4077072"/>
                  <a:ext cx="6571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59" y="4077072"/>
                  <a:ext cx="657168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149314" y="2761764"/>
                  <a:ext cx="6654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314" y="2761764"/>
                  <a:ext cx="665439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85956" y="4163654"/>
                  <a:ext cx="1614032" cy="560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proj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latin typeface="Cambria Math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ko-KR" sz="2800" b="0" i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28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956" y="4163654"/>
                  <a:ext cx="1614032" cy="5602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연결선 25"/>
            <p:cNvCxnSpPr/>
            <p:nvPr/>
          </p:nvCxnSpPr>
          <p:spPr>
            <a:xfrm flipV="1">
              <a:off x="6428333" y="1785516"/>
              <a:ext cx="0" cy="236356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691680" y="1785516"/>
              <a:ext cx="473665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1691680" y="1785516"/>
              <a:ext cx="4752528" cy="23635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010697" y="4200652"/>
                  <a:ext cx="15034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97" y="4200652"/>
                  <a:ext cx="1503489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388146" y="1262296"/>
                  <a:ext cx="6788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146" y="1262296"/>
                  <a:ext cx="678839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167661" y="1424485"/>
                  <a:ext cx="6852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661" y="1424485"/>
                  <a:ext cx="685251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213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</Words>
  <Application>Microsoft Office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KoPub돋움체 Bold</vt:lpstr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5</cp:revision>
  <dcterms:created xsi:type="dcterms:W3CDTF">2020-11-25T05:04:43Z</dcterms:created>
  <dcterms:modified xsi:type="dcterms:W3CDTF">2021-01-31T00:29:03Z</dcterms:modified>
</cp:coreProperties>
</file>