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/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넓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2020-08-28T11:41:44Z</dcterms:created>
  <dcterms:modified xsi:type="dcterms:W3CDTF">2020-08-28T13:38:26Z</dcterms:modified>
</cp:coreProperties>
</file>