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289117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/>
                                  <m:t>𝑃</m:t>
                                </m:r>
                                <m:r>
                                  <a:rPr lang="en-US" altLang="ko-KR" dirty="0" smtClean="0"/>
                                  <m:t>(</m:t>
                                </m:r>
                                <m:r>
                                  <a:rPr lang="en-US" altLang="ko-KR" dirty="0" smtClean="0"/>
                                  <m:t>𝑥</m:t>
                                </m:r>
                                <m:r>
                                  <a:rPr lang="en-US" altLang="ko-KR" dirty="0" smtClean="0"/>
                                  <m:t>=</m:t>
                                </m:r>
                                <m:r>
                                  <a:rPr lang="en-US" altLang="ko-KR" dirty="0" smtClean="0"/>
                                  <m:t>𝑋</m:t>
                                </m:r>
                                <m:r>
                                  <a:rPr lang="en-US" altLang="ko-KR" dirty="0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289117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6010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6010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130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2020-12-14T08:22:03Z</dcterms:modified>
</cp:coreProperties>
</file>