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 smtClean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시스템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2022-01-17T00:51:53Z</dcterms:created>
  <dcterms:modified xsi:type="dcterms:W3CDTF">2022-01-17T02:56:00Z</dcterms:modified>
</cp:coreProperties>
</file>