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9836" y="4766499"/>
                <a:ext cx="319189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u="sng" dirty="0" smtClean="0">
                    <a:latin typeface="제주고딕" pitchFamily="2" charset="-127"/>
                    <a:ea typeface="제주고딕" pitchFamily="2" charset="-127"/>
                  </a:rPr>
                  <a:t>원점을 지나는 직선</a:t>
                </a:r>
                <a:endParaRPr lang="en-US" altLang="ko-KR" u="sng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두 벡터의 덧셈 및 스칼라곱셈이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직선 내에 닫혀 있음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en-US" altLang="ko-KR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벡터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의 부분 공간</a:t>
                </a:r>
                <a:endParaRPr lang="ko-KR" altLang="en-US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36" y="4766499"/>
                <a:ext cx="3191899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336" t="-2030" r="-1527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81081" y="4766499"/>
                <a:ext cx="36342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u="sng" dirty="0" smtClean="0">
                    <a:latin typeface="제주고딕" pitchFamily="2" charset="-127"/>
                    <a:ea typeface="제주고딕" pitchFamily="2" charset="-127"/>
                  </a:rPr>
                  <a:t>원점을 지나지 않는 직선</a:t>
                </a:r>
                <a:endParaRPr lang="en-US" altLang="ko-KR" u="sng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두 벡터의 덧셈 및 스칼라 곱셈이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직선 밖에 존재하게 됨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  <a:sym typeface="Wingdings" pitchFamily="2" charset="2"/>
                </a:endParaRPr>
              </a:p>
              <a:p>
                <a:pPr algn="ctr"/>
                <a:r>
                  <a:rPr lang="en-US" altLang="ko-KR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벡터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의 부분 공간이 아님</a:t>
                </a:r>
                <a:endParaRPr lang="ko-KR" altLang="en-US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81" y="4766499"/>
                <a:ext cx="3634265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74" t="-2030" r="-839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2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행공간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13" t="-8197" r="-194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5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열공간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22" t="-8333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231405" y="4104997"/>
            <a:ext cx="752522" cy="535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행공간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13" t="-8197" r="-194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24128" y="39237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영</a:t>
                </a:r>
                <a:r>
                  <a:rPr lang="ko-KR" altLang="en-US" dirty="0" smtClean="0"/>
                  <a:t>공간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923765"/>
                <a:ext cx="188128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913" t="-8333" r="-194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H="1">
            <a:off x="5076056" y="4108431"/>
            <a:ext cx="648072" cy="1126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3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99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59832" y="1434309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34309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열공간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22" t="-8333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7" idx="2"/>
          </p:cNvCxnSpPr>
          <p:nvPr/>
        </p:nvCxnSpPr>
        <p:spPr>
          <a:xfrm>
            <a:off x="3231405" y="4104997"/>
            <a:ext cx="752522" cy="5354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85584" y="4640410"/>
                <a:ext cx="2573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left nullspace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84" y="4640410"/>
                <a:ext cx="257339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133" t="-8197" r="-11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5660703" y="3920331"/>
            <a:ext cx="0" cy="6724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5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169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6</cp:revision>
  <dcterms:created xsi:type="dcterms:W3CDTF">2006-10-05T04:04:58Z</dcterms:created>
  <dcterms:modified xsi:type="dcterms:W3CDTF">2020-11-18T05:59:58Z</dcterms:modified>
</cp:coreProperties>
</file>