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2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1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7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0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2458-42AB-4C76-85C5-0D9150504A4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0" y="1939265"/>
            <a:ext cx="3816424" cy="36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2508" y="8642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/>
              <a:t>직교좌표계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93905" y="8642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/>
              <a:t>극좌표계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35696" y="161950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619508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87" y="1803678"/>
            <a:ext cx="3781461" cy="37468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36844" y="3746492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44" y="3746492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97248" y="349244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248" y="349244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28384" y="1988840"/>
                <a:ext cx="64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988840"/>
                <a:ext cx="64966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79550" y="1434346"/>
                <a:ext cx="64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</m:t>
                      </m:r>
                      <m:r>
                        <a:rPr lang="en-US" altLang="ko-KR" b="0" i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50" y="1434346"/>
                <a:ext cx="64966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27984" y="3429000"/>
                <a:ext cx="407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29000"/>
                <a:ext cx="40761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25592" y="5601932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3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592" y="5601932"/>
                <a:ext cx="7779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60032" y="198884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3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88840"/>
                <a:ext cx="7779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8024" y="494116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5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941168"/>
                <a:ext cx="7779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19343" y="494116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7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43" y="4941168"/>
                <a:ext cx="777905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7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15960"/>
            <a:ext cx="7056784" cy="62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032" y="4165629"/>
                <a:ext cx="576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165629"/>
                <a:ext cx="57631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63888" y="4581128"/>
                <a:ext cx="653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𝑑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65376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원호 7"/>
          <p:cNvSpPr/>
          <p:nvPr/>
        </p:nvSpPr>
        <p:spPr>
          <a:xfrm>
            <a:off x="3298864" y="4926085"/>
            <a:ext cx="491194" cy="501067"/>
          </a:xfrm>
          <a:prstGeom prst="arc">
            <a:avLst>
              <a:gd name="adj1" fmla="val 1649144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220000">
                <a:off x="5542121" y="1608829"/>
                <a:ext cx="11070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𝑟𝑑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20000">
                <a:off x="5542121" y="1608829"/>
                <a:ext cx="110709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76256" y="1774557"/>
                <a:ext cx="8440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𝑑𝑟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774557"/>
                <a:ext cx="844014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1130" y="8994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미소 면적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32240" y="1134036"/>
            <a:ext cx="738890" cy="1347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5</cp:revision>
  <dcterms:created xsi:type="dcterms:W3CDTF">2020-01-17T05:45:10Z</dcterms:created>
  <dcterms:modified xsi:type="dcterms:W3CDTF">2020-01-17T06:39:59Z</dcterms:modified>
</cp:coreProperties>
</file>