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31291-A772-4F79-95DA-65F26036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B324F-17E8-414E-BD89-BBE16CDD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B5A10-D6D0-4272-8F57-5681605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68488-9CF9-4589-9891-1928591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8EA82-72AD-4CD5-B324-1DC8A42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F7FF-BC8E-4469-A74F-F460F996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8D9DC-5C17-45ED-B1BD-8626F6CC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CCAD2-8978-4FF5-BF37-B292FD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FF25-A2C3-499C-ACFE-896E31A3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68C17-DB34-4699-AB4B-591B0196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40F09-ED34-4ADC-A37F-49905942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AC0DC-3FBE-4238-B202-1BE0FACB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7B061-386A-4DAF-83EE-97E4EF82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F4D2-E97F-40A3-839E-8BB0139F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5B235-94CB-4F2A-BFBD-D2A986D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09B5-4451-4D2D-B03E-74450AEE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6BEC4-4BE4-4B5D-99DE-7735F84B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67176-93EB-4C75-A10C-DD6B6A4A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D95F0-B39F-493E-B353-91CA2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3DB0-121A-4DE2-9EC8-18E2CB1A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86C1-DC93-4A2F-9A81-99AF56AE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7BA6F-11E0-41CD-B38B-00AA2BAD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FBF77-7683-46D2-8337-456CAE69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E6DD-35D4-45BC-ACDE-320963D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4A5F-61A3-45CE-B4FF-F4D23EB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0627-AA14-45B7-B3BA-09748484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B8316-0FF8-430E-A633-CCBE7A05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160C3-F00E-4420-B9B5-17F837D1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78965-9092-4B88-AB25-37B0E1F0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9C6F6-2675-4C51-ADD1-CFA3D45E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899DF-437A-47E5-B16A-258C0EA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8EA5-5995-4A7A-8AD9-E8725FC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A7A4-4334-4680-966D-3F6C9D7C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2483B-E8B0-4DBD-BD51-E78D3B33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1F47F-5FF0-4D41-BE8B-006A27186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C08D0-3E61-4490-9B41-C9C7CA02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3DFB10-B02A-4FC7-8C14-8D89E8A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50DD3-B06D-48FE-A942-05FCE770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4339BF-EA08-45D6-BB1F-967244EA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A768-DDBA-4340-8A15-46D4483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0A470-165A-4810-8664-C9B66FAA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B76C3-7B85-4F1E-9E18-BFCA718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81E58-8C36-443D-A48D-4F7171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9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FD3DF-7518-48C7-8420-4E51BE2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FB7C2-6002-4757-BB72-21F487A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8F193-8CA9-41AA-97D1-F22536F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2FD3-8D37-4F7A-B5A5-F50EEFA2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BF64A-D0DC-49C9-8A49-6E90640D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0E11-853E-4A04-A6D5-0CA1FA2C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C1CB0-20D7-47A7-8661-D349E862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A3CED-E2BB-43D5-A63E-21081F5B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D4F72-93E6-403E-9E5B-D9FB852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4A58-58CF-4AD1-8CCD-45C864B2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DAEDC-9F8B-42D4-9D13-B074D28F2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4BC54-60F1-46B1-86C9-1493EC11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87418-FA4F-4A3C-A724-B920F5FC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03488-4792-4F4A-8EFC-CC3607C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FD1D-9FD0-459D-89AE-5A3F5AD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101CD-5325-43CB-89EA-DA21BD44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804FD-7A90-45F3-A62B-7F2E0697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91E18-19AB-40FD-91B7-03448687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CC48-6342-42CE-A72A-B9BFBD4E6C7A}" type="datetimeFigureOut">
              <a:rPr lang="ko-KR" altLang="en-US" smtClean="0"/>
              <a:t>2021-05-29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C1B13-79B8-4011-AEF5-50B89312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2D1-B205-465B-B74D-E13D11BC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134D8-0A26-42B5-8310-A2449662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79" y="928347"/>
            <a:ext cx="6319776" cy="4739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EE388-38F1-4B08-B41F-0D1CF092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4" y="928346"/>
            <a:ext cx="6319776" cy="4739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9E58BB-A2BB-4F16-984B-A7B0DBE5C946}"/>
              </a:ext>
            </a:extLst>
          </p:cNvPr>
          <p:cNvSpPr txBox="1"/>
          <p:nvPr/>
        </p:nvSpPr>
        <p:spPr>
          <a:xfrm>
            <a:off x="1381408" y="442206"/>
            <a:ext cx="374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Initial Value Problem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65EF0-7964-4093-8067-A9A99B2B90C8}"/>
              </a:ext>
            </a:extLst>
          </p:cNvPr>
          <p:cNvSpPr txBox="1"/>
          <p:nvPr/>
        </p:nvSpPr>
        <p:spPr>
          <a:xfrm>
            <a:off x="6827625" y="442206"/>
            <a:ext cx="444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Boundary Value Problem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A3356-C780-4379-B04A-2CC9A701E7DA}"/>
              </a:ext>
            </a:extLst>
          </p:cNvPr>
          <p:cNvSpPr txBox="1"/>
          <p:nvPr/>
        </p:nvSpPr>
        <p:spPr>
          <a:xfrm>
            <a:off x="686285" y="5584798"/>
            <a:ext cx="513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빨간 점으로부터 시작하면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어떻게 진행될까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5E04-FEF3-449A-9130-57AF67348C8D}"/>
              </a:ext>
            </a:extLst>
          </p:cNvPr>
          <p:cNvSpPr txBox="1"/>
          <p:nvPr/>
        </p:nvSpPr>
        <p:spPr>
          <a:xfrm>
            <a:off x="6433706" y="5584798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정해진 시간에 정해진 위치를 지나는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어떤 것일까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AD6C0-E065-411D-AAFF-D284841C45E5}"/>
              </a:ext>
            </a:extLst>
          </p:cNvPr>
          <p:cNvSpPr txBox="1"/>
          <p:nvPr/>
        </p:nvSpPr>
        <p:spPr>
          <a:xfrm>
            <a:off x="5707366" y="3036652"/>
            <a:ext cx="707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v.s.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88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47825-A0DF-441C-8FBE-3EF2DD63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510540"/>
            <a:ext cx="778256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A8FB61-1367-4D3B-9DD6-EAEF5D22BF06}"/>
              </a:ext>
            </a:extLst>
          </p:cNvPr>
          <p:cNvGrpSpPr/>
          <p:nvPr/>
        </p:nvGrpSpPr>
        <p:grpSpPr>
          <a:xfrm>
            <a:off x="1971040" y="177800"/>
            <a:ext cx="7782560" cy="6515100"/>
            <a:chOff x="1971040" y="167640"/>
            <a:chExt cx="7782560" cy="65151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0A3E004-85E0-4B81-A729-33E9E313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1040" y="845820"/>
              <a:ext cx="7782560" cy="58369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81266C-FD38-4371-B235-0F1E5EB5CF38}"/>
                    </a:ext>
                  </a:extLst>
                </p:cNvPr>
                <p:cNvSpPr txBox="1"/>
                <p:nvPr/>
              </p:nvSpPr>
              <p:spPr>
                <a:xfrm>
                  <a:off x="3829032" y="167640"/>
                  <a:ext cx="4330737" cy="10515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=−0.001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+0.7430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=−0.003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+0.7430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81266C-FD38-4371-B235-0F1E5EB5C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032" y="167640"/>
                  <a:ext cx="4330737" cy="10515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731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4</cp:revision>
  <dcterms:created xsi:type="dcterms:W3CDTF">2021-05-29T03:13:04Z</dcterms:created>
  <dcterms:modified xsi:type="dcterms:W3CDTF">2021-05-29T04:18:21Z</dcterms:modified>
</cp:coreProperties>
</file>