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69B"/>
    <a:srgbClr val="4F81BD"/>
    <a:srgbClr val="0000FF"/>
    <a:srgbClr val="0080FF"/>
    <a:srgbClr val="00FFFF"/>
    <a:srgbClr val="80FF80"/>
    <a:srgbClr val="FFFF00"/>
    <a:srgbClr val="FF80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0148" y="1700808"/>
            <a:ext cx="720080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18733" y="1700808"/>
            <a:ext cx="3672408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71161" y="1700808"/>
            <a:ext cx="720080" cy="3744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등호 8"/>
          <p:cNvSpPr/>
          <p:nvPr/>
        </p:nvSpPr>
        <p:spPr>
          <a:xfrm>
            <a:off x="2434657" y="3248980"/>
            <a:ext cx="648072" cy="648072"/>
          </a:xfrm>
          <a:prstGeom prst="mathEqual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45622" y="2420888"/>
            <a:ext cx="3636048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0802" y="2420888"/>
            <a:ext cx="69524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370761" y="2672916"/>
            <a:ext cx="3168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5747025" y="3573016"/>
            <a:ext cx="3168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005247" y="1660963"/>
            <a:ext cx="792063" cy="108186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9092" y="908720"/>
            <a:ext cx="56172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특정 주파수의 함량</a:t>
            </a:r>
            <a:endParaRPr lang="en-US" altLang="ko-KR" dirty="0"/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푸리에 행렬의 행 하나와 시계열 신호가 닮은 정도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02509" y="557994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주파수 성분 벡터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62447" y="55799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푸리에 행렬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20910" y="55799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시계열 신호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936866" y="2559594"/>
            <a:ext cx="226644" cy="22664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1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7584" y="1870464"/>
                <a:ext cx="1414811" cy="311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[0]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[1]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[2]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[3]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[4]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[5]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[6]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[7]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70464"/>
                <a:ext cx="1414811" cy="3117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07845" y="1870464"/>
                <a:ext cx="1066639" cy="311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[0]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[1]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[2]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[3]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[4]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[5]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[6]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[7]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45" y="1870464"/>
                <a:ext cx="1066639" cy="3117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 대괄호 8"/>
          <p:cNvSpPr/>
          <p:nvPr/>
        </p:nvSpPr>
        <p:spPr>
          <a:xfrm flipH="1">
            <a:off x="7185668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왼쪽 대괄호 73"/>
          <p:cNvSpPr/>
          <p:nvPr/>
        </p:nvSpPr>
        <p:spPr>
          <a:xfrm>
            <a:off x="2325700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1908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>
            <a:endCxn id="10" idx="6"/>
          </p:cNvCxnSpPr>
          <p:nvPr/>
        </p:nvCxnSpPr>
        <p:spPr>
          <a:xfrm>
            <a:off x="283511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19438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endCxn id="92" idx="6"/>
          </p:cNvCxnSpPr>
          <p:nvPr/>
        </p:nvCxnSpPr>
        <p:spPr>
          <a:xfrm>
            <a:off x="341040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7692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>
            <a:endCxn id="97" idx="6"/>
          </p:cNvCxnSpPr>
          <p:nvPr/>
        </p:nvCxnSpPr>
        <p:spPr>
          <a:xfrm>
            <a:off x="39852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4344983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>
            <a:endCxn id="102" idx="6"/>
          </p:cNvCxnSpPr>
          <p:nvPr/>
        </p:nvCxnSpPr>
        <p:spPr>
          <a:xfrm>
            <a:off x="4561007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4920282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>
            <a:endCxn id="107" idx="6"/>
          </p:cNvCxnSpPr>
          <p:nvPr/>
        </p:nvCxnSpPr>
        <p:spPr>
          <a:xfrm>
            <a:off x="5136306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5495581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>
            <a:endCxn id="112" idx="6"/>
          </p:cNvCxnSpPr>
          <p:nvPr/>
        </p:nvCxnSpPr>
        <p:spPr>
          <a:xfrm>
            <a:off x="5711605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60708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endCxn id="117" idx="6"/>
          </p:cNvCxnSpPr>
          <p:nvPr/>
        </p:nvCxnSpPr>
        <p:spPr>
          <a:xfrm>
            <a:off x="62869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6461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>
            <a:endCxn id="122" idx="6"/>
          </p:cNvCxnSpPr>
          <p:nvPr/>
        </p:nvCxnSpPr>
        <p:spPr>
          <a:xfrm>
            <a:off x="68622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261908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>
            <a:endCxn id="126" idx="6"/>
          </p:cNvCxnSpPr>
          <p:nvPr/>
        </p:nvCxnSpPr>
        <p:spPr>
          <a:xfrm>
            <a:off x="2835110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61908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>
            <a:endCxn id="130" idx="6"/>
          </p:cNvCxnSpPr>
          <p:nvPr/>
        </p:nvCxnSpPr>
        <p:spPr>
          <a:xfrm>
            <a:off x="283511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261908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>
            <a:endCxn id="134" idx="6"/>
          </p:cNvCxnSpPr>
          <p:nvPr/>
        </p:nvCxnSpPr>
        <p:spPr>
          <a:xfrm>
            <a:off x="2835110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261908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>
            <a:endCxn id="138" idx="6"/>
          </p:cNvCxnSpPr>
          <p:nvPr/>
        </p:nvCxnSpPr>
        <p:spPr>
          <a:xfrm>
            <a:off x="283511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261908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/>
          <p:cNvCxnSpPr>
            <a:endCxn id="142" idx="6"/>
          </p:cNvCxnSpPr>
          <p:nvPr/>
        </p:nvCxnSpPr>
        <p:spPr>
          <a:xfrm>
            <a:off x="2835110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261908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>
            <a:endCxn id="146" idx="6"/>
          </p:cNvCxnSpPr>
          <p:nvPr/>
        </p:nvCxnSpPr>
        <p:spPr>
          <a:xfrm>
            <a:off x="283511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261908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연결선 152"/>
          <p:cNvCxnSpPr>
            <a:endCxn id="150" idx="6"/>
          </p:cNvCxnSpPr>
          <p:nvPr/>
        </p:nvCxnSpPr>
        <p:spPr>
          <a:xfrm>
            <a:off x="2835110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319438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/>
          <p:nvPr/>
        </p:nvCxnSpPr>
        <p:spPr>
          <a:xfrm rot="2700000">
            <a:off x="3378772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37692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/>
          <p:cNvCxnSpPr/>
          <p:nvPr/>
        </p:nvCxnSpPr>
        <p:spPr>
          <a:xfrm rot="5400000">
            <a:off x="3877287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4344983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/>
          <p:nvPr/>
        </p:nvCxnSpPr>
        <p:spPr>
          <a:xfrm rot="8100000">
            <a:off x="4376619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4920282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/>
          <p:nvPr/>
        </p:nvCxnSpPr>
        <p:spPr>
          <a:xfrm>
            <a:off x="4917988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5495581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/>
          <p:nvPr/>
        </p:nvCxnSpPr>
        <p:spPr>
          <a:xfrm rot="2700000" flipV="1">
            <a:off x="5527216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60708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/>
          <p:cNvCxnSpPr/>
          <p:nvPr/>
        </p:nvCxnSpPr>
        <p:spPr>
          <a:xfrm rot="16200000">
            <a:off x="6178892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66461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/>
          <p:cNvCxnSpPr/>
          <p:nvPr/>
        </p:nvCxnSpPr>
        <p:spPr>
          <a:xfrm rot="18900000">
            <a:off x="6830568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319438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/>
          <p:cNvCxnSpPr/>
          <p:nvPr/>
        </p:nvCxnSpPr>
        <p:spPr>
          <a:xfrm rot="5400000">
            <a:off x="330239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37692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/>
          <p:cNvCxnSpPr/>
          <p:nvPr/>
        </p:nvCxnSpPr>
        <p:spPr>
          <a:xfrm>
            <a:off x="3769275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4344983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/>
          <p:nvPr/>
        </p:nvCxnSpPr>
        <p:spPr>
          <a:xfrm rot="5400000">
            <a:off x="4452995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타원 193"/>
          <p:cNvSpPr/>
          <p:nvPr/>
        </p:nvSpPr>
        <p:spPr>
          <a:xfrm>
            <a:off x="4920282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" name="직선 연결선 196"/>
          <p:cNvCxnSpPr>
            <a:endCxn id="194" idx="6"/>
          </p:cNvCxnSpPr>
          <p:nvPr/>
        </p:nvCxnSpPr>
        <p:spPr>
          <a:xfrm>
            <a:off x="5136306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5495581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60708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/>
          <p:cNvCxnSpPr/>
          <p:nvPr/>
        </p:nvCxnSpPr>
        <p:spPr>
          <a:xfrm>
            <a:off x="607088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66461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319438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" name="직선 연결선 212"/>
          <p:cNvCxnSpPr/>
          <p:nvPr/>
        </p:nvCxnSpPr>
        <p:spPr>
          <a:xfrm rot="8100000">
            <a:off x="3226020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37692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7" name="직선 연결선 216"/>
          <p:cNvCxnSpPr/>
          <p:nvPr/>
        </p:nvCxnSpPr>
        <p:spPr>
          <a:xfrm rot="16200000">
            <a:off x="3877287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4344983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연결선 220"/>
          <p:cNvCxnSpPr/>
          <p:nvPr/>
        </p:nvCxnSpPr>
        <p:spPr>
          <a:xfrm rot="2700000">
            <a:off x="4523861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4920282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연결선 224"/>
          <p:cNvCxnSpPr/>
          <p:nvPr/>
        </p:nvCxnSpPr>
        <p:spPr>
          <a:xfrm rot="10800000">
            <a:off x="4920282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/>
          <p:cNvSpPr/>
          <p:nvPr/>
        </p:nvSpPr>
        <p:spPr>
          <a:xfrm>
            <a:off x="5495581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60708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66461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319438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37692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endCxn id="242" idx="6"/>
          </p:cNvCxnSpPr>
          <p:nvPr/>
        </p:nvCxnSpPr>
        <p:spPr>
          <a:xfrm>
            <a:off x="398529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타원 245"/>
          <p:cNvSpPr/>
          <p:nvPr/>
        </p:nvSpPr>
        <p:spPr>
          <a:xfrm>
            <a:off x="4344983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/>
          <p:nvPr/>
        </p:nvCxnSpPr>
        <p:spPr>
          <a:xfrm>
            <a:off x="434498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타원 249"/>
          <p:cNvSpPr/>
          <p:nvPr/>
        </p:nvSpPr>
        <p:spPr>
          <a:xfrm>
            <a:off x="4920282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endCxn id="250" idx="6"/>
          </p:cNvCxnSpPr>
          <p:nvPr/>
        </p:nvCxnSpPr>
        <p:spPr>
          <a:xfrm>
            <a:off x="5136306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/>
          <p:cNvSpPr/>
          <p:nvPr/>
        </p:nvSpPr>
        <p:spPr>
          <a:xfrm>
            <a:off x="5495581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/>
          <p:nvPr/>
        </p:nvCxnSpPr>
        <p:spPr>
          <a:xfrm>
            <a:off x="549558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타원 257"/>
          <p:cNvSpPr/>
          <p:nvPr/>
        </p:nvSpPr>
        <p:spPr>
          <a:xfrm>
            <a:off x="60708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1" name="직선 연결선 260"/>
          <p:cNvCxnSpPr>
            <a:endCxn id="258" idx="6"/>
          </p:cNvCxnSpPr>
          <p:nvPr/>
        </p:nvCxnSpPr>
        <p:spPr>
          <a:xfrm>
            <a:off x="62869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타원 261"/>
          <p:cNvSpPr/>
          <p:nvPr/>
        </p:nvSpPr>
        <p:spPr>
          <a:xfrm>
            <a:off x="66461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5" name="직선 연결선 264"/>
          <p:cNvCxnSpPr/>
          <p:nvPr/>
        </p:nvCxnSpPr>
        <p:spPr>
          <a:xfrm>
            <a:off x="6650767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319438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/>
          <p:cNvCxnSpPr/>
          <p:nvPr/>
        </p:nvCxnSpPr>
        <p:spPr>
          <a:xfrm rot="13500000">
            <a:off x="3226019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>
          <a:xfrm>
            <a:off x="37692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3" name="직선 연결선 272"/>
          <p:cNvCxnSpPr/>
          <p:nvPr/>
        </p:nvCxnSpPr>
        <p:spPr>
          <a:xfrm rot="5400000">
            <a:off x="3877286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타원 273"/>
          <p:cNvSpPr/>
          <p:nvPr/>
        </p:nvSpPr>
        <p:spPr>
          <a:xfrm>
            <a:off x="4344983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7" name="직선 연결선 276"/>
          <p:cNvCxnSpPr/>
          <p:nvPr/>
        </p:nvCxnSpPr>
        <p:spPr>
          <a:xfrm rot="18900000">
            <a:off x="4533386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/>
          <p:cNvSpPr/>
          <p:nvPr/>
        </p:nvSpPr>
        <p:spPr>
          <a:xfrm>
            <a:off x="4920282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920282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5495581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60708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66461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19438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7" name="직선 연결선 296"/>
          <p:cNvCxnSpPr/>
          <p:nvPr/>
        </p:nvCxnSpPr>
        <p:spPr>
          <a:xfrm rot="16200000">
            <a:off x="3302570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타원 297"/>
          <p:cNvSpPr/>
          <p:nvPr/>
        </p:nvSpPr>
        <p:spPr>
          <a:xfrm>
            <a:off x="37692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4344983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920282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>
            <a:endCxn id="306" idx="6"/>
          </p:cNvCxnSpPr>
          <p:nvPr/>
        </p:nvCxnSpPr>
        <p:spPr>
          <a:xfrm>
            <a:off x="5136306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타원 309"/>
          <p:cNvSpPr/>
          <p:nvPr/>
        </p:nvSpPr>
        <p:spPr>
          <a:xfrm>
            <a:off x="5495581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60708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7" name="직선 연결선 316"/>
          <p:cNvCxnSpPr/>
          <p:nvPr/>
        </p:nvCxnSpPr>
        <p:spPr>
          <a:xfrm>
            <a:off x="607062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타원 317"/>
          <p:cNvSpPr/>
          <p:nvPr/>
        </p:nvSpPr>
        <p:spPr>
          <a:xfrm>
            <a:off x="66461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319438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5" name="직선 연결선 324"/>
          <p:cNvCxnSpPr/>
          <p:nvPr/>
        </p:nvCxnSpPr>
        <p:spPr>
          <a:xfrm rot="8100000">
            <a:off x="3378946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타원 325"/>
          <p:cNvSpPr/>
          <p:nvPr/>
        </p:nvSpPr>
        <p:spPr>
          <a:xfrm>
            <a:off x="37692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9" name="직선 연결선 328"/>
          <p:cNvCxnSpPr/>
          <p:nvPr/>
        </p:nvCxnSpPr>
        <p:spPr>
          <a:xfrm rot="16200000">
            <a:off x="3877287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타원 329"/>
          <p:cNvSpPr/>
          <p:nvPr/>
        </p:nvSpPr>
        <p:spPr>
          <a:xfrm>
            <a:off x="4344983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3" name="직선 연결선 332"/>
          <p:cNvCxnSpPr/>
          <p:nvPr/>
        </p:nvCxnSpPr>
        <p:spPr>
          <a:xfrm rot="2700000">
            <a:off x="4380633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타원 333"/>
          <p:cNvSpPr/>
          <p:nvPr/>
        </p:nvSpPr>
        <p:spPr>
          <a:xfrm>
            <a:off x="4920282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4917988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타원 337"/>
          <p:cNvSpPr/>
          <p:nvPr/>
        </p:nvSpPr>
        <p:spPr>
          <a:xfrm>
            <a:off x="5495581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1" name="직선 연결선 340"/>
          <p:cNvCxnSpPr/>
          <p:nvPr/>
        </p:nvCxnSpPr>
        <p:spPr>
          <a:xfrm rot="8100000">
            <a:off x="5527217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타원 341"/>
          <p:cNvSpPr/>
          <p:nvPr/>
        </p:nvSpPr>
        <p:spPr>
          <a:xfrm>
            <a:off x="60708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66461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 rot="5400000">
            <a:off x="5603593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 rot="5400000">
            <a:off x="675877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 rot="8100000">
            <a:off x="5679969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/>
          <p:cNvCxnSpPr/>
          <p:nvPr/>
        </p:nvCxnSpPr>
        <p:spPr>
          <a:xfrm rot="16200000">
            <a:off x="6178636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/>
          <p:nvPr/>
        </p:nvCxnSpPr>
        <p:spPr>
          <a:xfrm rot="2700000">
            <a:off x="6677815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>
            <a:off x="3194385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 rot="13500000">
            <a:off x="5679970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 rot="5400000">
            <a:off x="6178636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 rot="18900000">
            <a:off x="6677814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/>
          <p:cNvCxnSpPr/>
          <p:nvPr/>
        </p:nvCxnSpPr>
        <p:spPr>
          <a:xfrm>
            <a:off x="3769275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 rot="16200000">
            <a:off x="4452995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 rot="16200000">
            <a:off x="5603593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rot="16200000">
            <a:off x="6754192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rot="16200000">
            <a:off x="6178636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rot="2700000">
            <a:off x="6830569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9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flipH="1">
            <a:off x="5313162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453194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65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6"/>
          </p:cNvCxnSpPr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187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6"/>
          </p:cNvCxnSpPr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9676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10" idx="6"/>
          </p:cNvCxnSpPr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72477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6"/>
          </p:cNvCxnSpPr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4777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6"/>
          </p:cNvCxnSpPr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230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983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6"/>
          </p:cNvCxnSpPr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736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65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2" idx="6"/>
          </p:cNvCxnSpPr>
          <p:nvPr/>
        </p:nvCxnSpPr>
        <p:spPr>
          <a:xfrm>
            <a:off x="962604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65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6"/>
          </p:cNvCxnSpPr>
          <p:nvPr/>
        </p:nvCxnSpPr>
        <p:spPr>
          <a:xfrm>
            <a:off x="96260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65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6" idx="6"/>
          </p:cNvCxnSpPr>
          <p:nvPr/>
        </p:nvCxnSpPr>
        <p:spPr>
          <a:xfrm>
            <a:off x="962604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465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8" idx="6"/>
          </p:cNvCxnSpPr>
          <p:nvPr/>
        </p:nvCxnSpPr>
        <p:spPr>
          <a:xfrm>
            <a:off x="9626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65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6"/>
          </p:cNvCxnSpPr>
          <p:nvPr/>
        </p:nvCxnSpPr>
        <p:spPr>
          <a:xfrm>
            <a:off x="962604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65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>
            <a:off x="96260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465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6"/>
          </p:cNvCxnSpPr>
          <p:nvPr/>
        </p:nvCxnSpPr>
        <p:spPr>
          <a:xfrm>
            <a:off x="962604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32187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2700000">
            <a:off x="1506266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9676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2004781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472477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8100000">
            <a:off x="2504113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4777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045482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6230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2700000" flipV="1">
            <a:off x="3654710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983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4306386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7736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18900000">
            <a:off x="4958062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32187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29891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9676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1896769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72477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58048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04777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6"/>
          </p:cNvCxnSpPr>
          <p:nvPr/>
        </p:nvCxnSpPr>
        <p:spPr>
          <a:xfrm>
            <a:off x="326380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30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1983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419837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736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32187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8100000">
            <a:off x="1353514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89676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2004781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72477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2700000">
            <a:off x="2651355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04777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rot="10800000">
            <a:off x="3047776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6230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1983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36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2187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89676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4" idx="6"/>
          </p:cNvCxnSpPr>
          <p:nvPr/>
        </p:nvCxnSpPr>
        <p:spPr>
          <a:xfrm>
            <a:off x="2112793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472477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247247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7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6"/>
          </p:cNvCxnSpPr>
          <p:nvPr/>
        </p:nvCxnSpPr>
        <p:spPr>
          <a:xfrm>
            <a:off x="326380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6230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62307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983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endCxn id="82" idx="6"/>
          </p:cNvCxnSpPr>
          <p:nvPr/>
        </p:nvCxnSpPr>
        <p:spPr>
          <a:xfrm>
            <a:off x="441439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7736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778261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32187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rot="13500000">
            <a:off x="1353513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89676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2004780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472477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2660880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04777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47776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6230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1983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7736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32187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6200000">
            <a:off x="1430064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89676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72477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04777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endCxn id="101" idx="6"/>
          </p:cNvCxnSpPr>
          <p:nvPr/>
        </p:nvCxnSpPr>
        <p:spPr>
          <a:xfrm>
            <a:off x="326380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36230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1983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4198118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7736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32187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rot="8100000">
            <a:off x="1506440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9676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rot="16200000">
            <a:off x="2004781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472477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 rot="2700000">
            <a:off x="2508127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304777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3045482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6230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rot="8100000">
            <a:off x="3654711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1983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47736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rot="5400000">
            <a:off x="373108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4886273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8100000">
            <a:off x="3807463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6200000">
            <a:off x="4306130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2700000">
            <a:off x="4805309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32187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3500000">
            <a:off x="3807464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4306130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8900000">
            <a:off x="4805308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896769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2580489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3731087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4881686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4306130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2700000">
            <a:off x="4958063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33786" y="1374515"/>
            <a:ext cx="4679376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33786" y="1893494"/>
            <a:ext cx="4679376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3786" y="2412473"/>
            <a:ext cx="4679376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1355762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1877343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239892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2920505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344208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3963667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448524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500682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직사각형 151"/>
          <p:cNvSpPr/>
          <p:nvPr/>
        </p:nvSpPr>
        <p:spPr>
          <a:xfrm>
            <a:off x="633786" y="2931452"/>
            <a:ext cx="4679376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33786" y="3450431"/>
            <a:ext cx="4679376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3786" y="3969410"/>
            <a:ext cx="4679376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3786" y="4488389"/>
            <a:ext cx="4679376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3786" y="5007368"/>
            <a:ext cx="4679376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6372200" y="1374515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6372200" y="1893494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372200" y="2412473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6372200" y="293145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372200" y="3450431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6372200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372200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6372200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/오른쪽 화살표 143"/>
          <p:cNvSpPr/>
          <p:nvPr/>
        </p:nvSpPr>
        <p:spPr>
          <a:xfrm>
            <a:off x="5631132" y="3387230"/>
            <a:ext cx="608076" cy="242316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282984" y="831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푸리에 행렬</a:t>
            </a:r>
            <a:endParaRPr lang="ko-KR" alt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6588224" y="69269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시간 신호 표현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(cosine)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230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flipH="1">
            <a:off x="5313162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453194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65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6"/>
          </p:cNvCxnSpPr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187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6"/>
          </p:cNvCxnSpPr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9676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10" idx="6"/>
          </p:cNvCxnSpPr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72477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6"/>
          </p:cNvCxnSpPr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4777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6"/>
          </p:cNvCxnSpPr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230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983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6"/>
          </p:cNvCxnSpPr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736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65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2" idx="6"/>
          </p:cNvCxnSpPr>
          <p:nvPr/>
        </p:nvCxnSpPr>
        <p:spPr>
          <a:xfrm>
            <a:off x="962604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65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6"/>
          </p:cNvCxnSpPr>
          <p:nvPr/>
        </p:nvCxnSpPr>
        <p:spPr>
          <a:xfrm>
            <a:off x="96260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65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6" idx="6"/>
          </p:cNvCxnSpPr>
          <p:nvPr/>
        </p:nvCxnSpPr>
        <p:spPr>
          <a:xfrm>
            <a:off x="962604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465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8" idx="6"/>
          </p:cNvCxnSpPr>
          <p:nvPr/>
        </p:nvCxnSpPr>
        <p:spPr>
          <a:xfrm>
            <a:off x="9626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65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6"/>
          </p:cNvCxnSpPr>
          <p:nvPr/>
        </p:nvCxnSpPr>
        <p:spPr>
          <a:xfrm>
            <a:off x="962604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65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>
            <a:off x="96260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465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6"/>
          </p:cNvCxnSpPr>
          <p:nvPr/>
        </p:nvCxnSpPr>
        <p:spPr>
          <a:xfrm>
            <a:off x="962604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32187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2700000">
            <a:off x="1506266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9676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2004781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472477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8100000">
            <a:off x="2504113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4777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045482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6230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2700000" flipV="1">
            <a:off x="3654710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983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4306386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7736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18900000">
            <a:off x="4958062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32187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29891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9676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1896769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72477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58048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04777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6"/>
          </p:cNvCxnSpPr>
          <p:nvPr/>
        </p:nvCxnSpPr>
        <p:spPr>
          <a:xfrm>
            <a:off x="326380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30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1983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419837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736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32187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8100000">
            <a:off x="1353514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89676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2004781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72477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2700000">
            <a:off x="2651355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04777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rot="10800000">
            <a:off x="3047776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6230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1983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36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2187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89676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4" idx="6"/>
          </p:cNvCxnSpPr>
          <p:nvPr/>
        </p:nvCxnSpPr>
        <p:spPr>
          <a:xfrm>
            <a:off x="2112793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472477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247247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7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6"/>
          </p:cNvCxnSpPr>
          <p:nvPr/>
        </p:nvCxnSpPr>
        <p:spPr>
          <a:xfrm>
            <a:off x="326380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6230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62307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983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endCxn id="82" idx="6"/>
          </p:cNvCxnSpPr>
          <p:nvPr/>
        </p:nvCxnSpPr>
        <p:spPr>
          <a:xfrm>
            <a:off x="441439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7736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778261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32187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rot="13500000">
            <a:off x="1353513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89676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2004780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472477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2660880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04777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47776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6230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1983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7736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32187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6200000">
            <a:off x="1430064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89676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72477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04777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endCxn id="101" idx="6"/>
          </p:cNvCxnSpPr>
          <p:nvPr/>
        </p:nvCxnSpPr>
        <p:spPr>
          <a:xfrm>
            <a:off x="326380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36230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1983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4198118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7736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32187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rot="8100000">
            <a:off x="1506440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9676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rot="16200000">
            <a:off x="2004781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472477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 rot="2700000">
            <a:off x="2508127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304777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3045482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6230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rot="8100000">
            <a:off x="3654711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1983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47736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rot="5400000">
            <a:off x="373108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4886273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8100000">
            <a:off x="3807463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6200000">
            <a:off x="4306130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2700000">
            <a:off x="4805309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32187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3500000">
            <a:off x="3807464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4306130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8900000">
            <a:off x="4805308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896769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2580489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3731087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4881686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4306130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2700000">
            <a:off x="4958063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33786" y="1374515"/>
            <a:ext cx="4679376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33786" y="1893494"/>
            <a:ext cx="4679376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3786" y="2412473"/>
            <a:ext cx="4679376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633786" y="2931452"/>
            <a:ext cx="4679376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33786" y="3450431"/>
            <a:ext cx="4679376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3786" y="3969410"/>
            <a:ext cx="4679376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3786" y="4488389"/>
            <a:ext cx="4679376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3786" y="5007368"/>
            <a:ext cx="4679376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/오른쪽 화살표 143"/>
          <p:cNvSpPr/>
          <p:nvPr/>
        </p:nvSpPr>
        <p:spPr>
          <a:xfrm>
            <a:off x="5631132" y="3387230"/>
            <a:ext cx="608076" cy="242316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282984" y="831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푸리에 행렬</a:t>
            </a:r>
            <a:endParaRPr lang="ko-KR" alt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6588224" y="69269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시간 신호 표현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(sine)</a:t>
            </a:r>
            <a:endParaRPr lang="ko-KR" altLang="en-US" b="1" dirty="0"/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50107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79" y="1879660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0183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44" y="292182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58" y="344208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683" y="3960492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97" y="448521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78" y="500516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" name="직사각형 177"/>
          <p:cNvSpPr/>
          <p:nvPr/>
        </p:nvSpPr>
        <p:spPr>
          <a:xfrm>
            <a:off x="6372200" y="1374515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6372200" y="1893494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6372200" y="2412473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6372200" y="293145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6372200" y="3450431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6372200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6372200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6372200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1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101</Words>
  <Application>Microsoft Office PowerPoint</Application>
  <PresentationFormat>화면 슬라이드 쇼(4:3)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16</cp:revision>
  <dcterms:created xsi:type="dcterms:W3CDTF">2006-10-05T04:04:58Z</dcterms:created>
  <dcterms:modified xsi:type="dcterms:W3CDTF">2020-11-06T01:03:51Z</dcterms:modified>
</cp:coreProperties>
</file>