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343380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343380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6010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6010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112153"/>
                  </p:ext>
                </p:extLst>
              </p:nvPr>
            </p:nvGraphicFramePr>
            <p:xfrm>
              <a:off x="611560" y="270892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dirty="0" smtClean="0"/>
                                  <m:t>Q</m:t>
                                </m:r>
                                <m:r>
                                  <a:rPr lang="en-US" altLang="ko-KR" dirty="0" smtClean="0"/>
                                  <m:t>(</m:t>
                                </m:r>
                                <m:r>
                                  <a:rPr lang="en-US" altLang="ko-KR" dirty="0" smtClean="0"/>
                                  <m:t>𝑥</m:t>
                                </m:r>
                                <m:r>
                                  <a:rPr lang="en-US" altLang="ko-KR" dirty="0" smtClean="0"/>
                                  <m:t>=</m:t>
                                </m:r>
                                <m:r>
                                  <a:rPr lang="en-US" altLang="ko-KR" dirty="0" smtClean="0"/>
                                  <m:t>𝑋</m:t>
                                </m:r>
                                <m:r>
                                  <a:rPr lang="en-US" altLang="ko-KR" dirty="0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112153"/>
                  </p:ext>
                </p:extLst>
              </p:nvPr>
            </p:nvGraphicFramePr>
            <p:xfrm>
              <a:off x="611560" y="270892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6005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6005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11560" y="9807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정상적인 주사위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4894" y="227687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비정상적인 주사위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0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2020-12-14T08:28:05Z</dcterms:modified>
</cp:coreProperties>
</file>