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1" r:id="rId11"/>
    <p:sldId id="268" r:id="rId12"/>
    <p:sldId id="262" r:id="rId13"/>
    <p:sldId id="26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7073" y="3298195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298195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1476" y="2780928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476" y="2780928"/>
                <a:ext cx="664028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91516" y="2204864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=1.5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16" y="2204864"/>
                <a:ext cx="664028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352" y="1614921"/>
            <a:ext cx="9862705" cy="362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71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6623615">
            <a:off x="4014589" y="2993509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8972218">
            <a:off x="4876000" y="2721534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784490">
            <a:off x="5304031" y="287260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428046" y="3310566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8566251">
            <a:off x="4883142" y="383512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43206">
            <a:off x="3903336" y="3836807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/>
                  <a:t>에서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82796" y="3186684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행렬을 통한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선형변</a:t>
                </a:r>
                <a:r>
                  <a:rPr lang="ko-KR" altLang="en-US" dirty="0"/>
                  <a:t>환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blipFill rotWithShape="1">
                <a:blip r:embed="rId4"/>
                <a:stretch>
                  <a:fillRect l="-3390" r="-2119" b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1433513"/>
            <a:ext cx="9705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6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400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4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129</Words>
  <Application>Microsoft Office PowerPoint</Application>
  <PresentationFormat>화면 슬라이드 쇼(4:3)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21</cp:revision>
  <dcterms:created xsi:type="dcterms:W3CDTF">2006-10-05T04:04:58Z</dcterms:created>
  <dcterms:modified xsi:type="dcterms:W3CDTF">2021-06-21T01:06:45Z</dcterms:modified>
</cp:coreProperties>
</file>