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0840" y="2731053"/>
            <a:ext cx="8242321" cy="1395895"/>
            <a:chOff x="450840" y="2731053"/>
            <a:chExt cx="8242321" cy="1395895"/>
          </a:xfrm>
        </p:grpSpPr>
        <p:sp>
          <p:nvSpPr>
            <p:cNvPr id="6" name="직사각형 5"/>
            <p:cNvSpPr/>
            <p:nvPr/>
          </p:nvSpPr>
          <p:spPr>
            <a:xfrm>
              <a:off x="7014810" y="3234176"/>
              <a:ext cx="150584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139" y="3234176"/>
              <a:ext cx="189605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24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3200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6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0840" y="2731053"/>
            <a:ext cx="8242321" cy="1395895"/>
            <a:chOff x="450840" y="2731053"/>
            <a:chExt cx="8242321" cy="1395895"/>
          </a:xfrm>
        </p:grpSpPr>
        <p:sp>
          <p:nvSpPr>
            <p:cNvPr id="6" name="직사각형 5"/>
            <p:cNvSpPr/>
            <p:nvPr/>
          </p:nvSpPr>
          <p:spPr>
            <a:xfrm>
              <a:off x="7014810" y="3234176"/>
              <a:ext cx="150584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139" y="3234176"/>
              <a:ext cx="189605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24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3200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직선 화살표 연결선 2"/>
          <p:cNvCxnSpPr>
            <a:stCxn id="8" idx="0"/>
          </p:cNvCxnSpPr>
          <p:nvPr/>
        </p:nvCxnSpPr>
        <p:spPr>
          <a:xfrm flipH="1" flipV="1">
            <a:off x="971600" y="3678580"/>
            <a:ext cx="243352" cy="82748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0191" y="4506063"/>
                <a:ext cx="15295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1</a:t>
                </a:r>
                <a:r>
                  <a:rPr lang="ko-KR" altLang="en-US" dirty="0" smtClean="0">
                    <a:latin typeface="나눔바른고딕" pitchFamily="50" charset="-127"/>
                    <a:ea typeface="나눔바른고딕" pitchFamily="50" charset="-127"/>
                  </a:rPr>
                  <a:t>번 행에 대한</a:t>
                </a:r>
                <a:endParaRPr lang="en-US" altLang="ko-KR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weighting=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1" y="4506063"/>
                <a:ext cx="152952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3187" t="-4717" r="-398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03648" y="1916831"/>
                <a:ext cx="1596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  <a:r>
                  <a:rPr lang="ko-KR" altLang="en-US" dirty="0" smtClean="0">
                    <a:latin typeface="나눔바른고딕" pitchFamily="50" charset="-127"/>
                    <a:ea typeface="나눔바른고딕" pitchFamily="50" charset="-127"/>
                  </a:rPr>
                  <a:t>번 행에 대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한</a:t>
                </a:r>
                <a:endParaRPr lang="en-US" altLang="ko-KR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weighting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16831"/>
                <a:ext cx="159691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672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2"/>
          </p:cNvCxnSpPr>
          <p:nvPr/>
        </p:nvCxnSpPr>
        <p:spPr>
          <a:xfrm flipH="1">
            <a:off x="1691680" y="2563162"/>
            <a:ext cx="510424" cy="89321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348276" y="3479910"/>
            <a:ext cx="855572" cy="9572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555776" y="4481361"/>
                <a:ext cx="1596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r>
                  <a:rPr lang="ko-KR" altLang="en-US" dirty="0" smtClean="0">
                    <a:latin typeface="나눔바른고딕" pitchFamily="50" charset="-127"/>
                    <a:ea typeface="나눔바른고딕" pitchFamily="50" charset="-127"/>
                  </a:rPr>
                  <a:t>번 행에 대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한</a:t>
                </a:r>
                <a:endParaRPr lang="en-US" altLang="ko-KR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 smtClean="0">
                    <a:latin typeface="나눔바른고딕" pitchFamily="50" charset="-127"/>
                    <a:ea typeface="나눔바른고딕" pitchFamily="50" charset="-127"/>
                  </a:rPr>
                  <a:t>weighting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481361"/>
                <a:ext cx="159691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672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450840" y="2107918"/>
            <a:ext cx="8242321" cy="2642164"/>
            <a:chOff x="450840" y="1484784"/>
            <a:chExt cx="8242321" cy="2642164"/>
          </a:xfrm>
        </p:grpSpPr>
        <p:grpSp>
          <p:nvGrpSpPr>
            <p:cNvPr id="7" name="그룹 6"/>
            <p:cNvGrpSpPr/>
            <p:nvPr/>
          </p:nvGrpSpPr>
          <p:grpSpPr>
            <a:xfrm>
              <a:off x="450840" y="2731053"/>
              <a:ext cx="8242321" cy="1395895"/>
              <a:chOff x="450840" y="2731053"/>
              <a:chExt cx="8242321" cy="139589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014810" y="3234176"/>
                <a:ext cx="150584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1139" y="3234176"/>
                <a:ext cx="189605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3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직사각형 1"/>
                <p:cNvSpPr/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0" i="0" dirty="0" smtClean="0">
                    <a:latin typeface="Cambria Math"/>
                  </a:endParaRPr>
                </a:p>
                <a:p>
                  <a:pPr algn="ctr"/>
                  <a:r>
                    <a:rPr lang="en-US" altLang="ko-KR" dirty="0" smtClean="0">
                      <a:latin typeface="나눔바른고딕" pitchFamily="50" charset="-127"/>
                      <a:ea typeface="나눔바른고딕" pitchFamily="50" charset="-127"/>
                      <a:sym typeface="Wingdings" pitchFamily="2" charset="2"/>
                    </a:rPr>
                    <a:t> </a:t>
                  </a:r>
                  <a:r>
                    <a:rPr lang="ko-KR" altLang="en-US" dirty="0" smtClean="0">
                      <a:latin typeface="나눔바른고딕" pitchFamily="50" charset="-127"/>
                      <a:ea typeface="나눔바른고딕" pitchFamily="50" charset="-127"/>
                      <a:sym typeface="Wingdings" pitchFamily="2" charset="2"/>
                    </a:rPr>
                    <a:t>출력 행렬의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b="0" i="0" dirty="0" smtClean="0"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mc:Choice>
          <mc:Fallback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74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꺾인 연결선 12"/>
            <p:cNvCxnSpPr>
              <a:endCxn id="2" idx="1"/>
            </p:cNvCxnSpPr>
            <p:nvPr/>
          </p:nvCxnSpPr>
          <p:spPr>
            <a:xfrm rot="5400000" flipH="1" flipV="1">
              <a:off x="3326662" y="1967652"/>
              <a:ext cx="618469" cy="57606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2" idx="3"/>
            </p:cNvCxnSpPr>
            <p:nvPr/>
          </p:nvCxnSpPr>
          <p:spPr>
            <a:xfrm>
              <a:off x="6997782" y="1946449"/>
              <a:ext cx="769949" cy="78460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6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315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2021-06-16T01:51:56Z</dcterms:modified>
</cp:coreProperties>
</file>