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6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9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 smtClean="0"/>
                  <a:t>2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120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13</cp:revision>
  <dcterms:created xsi:type="dcterms:W3CDTF">2006-10-05T04:04:58Z</dcterms:created>
  <dcterms:modified xsi:type="dcterms:W3CDTF">2021-06-17T03:23:34Z</dcterms:modified>
</cp:coreProperties>
</file>