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직선 내에 닫혀 있음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336" t="-2030" r="-1527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지나지 않는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 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직선 밖에 존재하게 됨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공간이 아님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4" t="-2030" r="-83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99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2020-11-18T05:17:12Z</dcterms:modified>
</cp:coreProperties>
</file>