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29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51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698794"/>
            <a:ext cx="10225136" cy="346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90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12650" y="908162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32530" y="90351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30" y="903516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40842" y="90351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842" y="903516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13640" y="90351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40" y="903516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1308594" y="108818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108794" y="108818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989114" y="908162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908994" y="90351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94" y="903516"/>
                <a:ext cx="69416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717306" y="90351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306" y="903516"/>
                <a:ext cx="6941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90104" y="90351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04" y="903516"/>
                <a:ext cx="694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5485058" y="108818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285258" y="108818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위쪽/아래쪽 화살표 20"/>
          <p:cNvSpPr/>
          <p:nvPr/>
        </p:nvSpPr>
        <p:spPr>
          <a:xfrm rot="5400000">
            <a:off x="4423984" y="817065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824155" y="1484784"/>
                <a:ext cx="344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55" y="1484784"/>
                <a:ext cx="344959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3000782" y="307128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920662" y="306663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2" y="3066637"/>
                <a:ext cx="6941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251854" y="3066637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3066637"/>
                <a:ext cx="794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/>
          <p:nvPr/>
        </p:nvCxnSpPr>
        <p:spPr>
          <a:xfrm>
            <a:off x="24967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2969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800982" y="307128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529174" y="306663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74" y="3066637"/>
                <a:ext cx="694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049394" y="3066637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94" y="3066637"/>
                <a:ext cx="7993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/>
          <p:nvPr/>
        </p:nvCxnSpPr>
        <p:spPr>
          <a:xfrm>
            <a:off x="60971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000782" y="422573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920662" y="4221088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2" y="4221088"/>
                <a:ext cx="69416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251854" y="4221088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4221088"/>
                <a:ext cx="794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/>
          <p:nvPr/>
        </p:nvCxnSpPr>
        <p:spPr>
          <a:xfrm>
            <a:off x="24967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2969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800982" y="422573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529174" y="4221088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74" y="4221088"/>
                <a:ext cx="6941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049394" y="4221088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94" y="4221088"/>
                <a:ext cx="799321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60971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/아래쪽 화살표 56"/>
          <p:cNvSpPr/>
          <p:nvPr/>
        </p:nvSpPr>
        <p:spPr>
          <a:xfrm rot="10800000">
            <a:off x="4382350" y="3587799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807814" y="4869160"/>
                <a:ext cx="5528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)∗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  <m:r>
                        <a:rPr lang="en-US" altLang="ko-KR" i="1">
                          <a:latin typeface="Cambria Math"/>
                        </a:rPr>
                        <m:t>∗</m:t>
                      </m:r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r>
                        <a:rPr lang="en-US" altLang="ko-KR" i="1">
                          <a:latin typeface="Cambria Math"/>
                        </a:rPr>
                        <m:t>[</m:t>
                      </m:r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  <m:r>
                        <a:rPr lang="en-US" altLang="ko-KR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814" y="4869160"/>
                <a:ext cx="5528372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60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3648" y="234423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4234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734840" y="2344234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40" y="2344234"/>
                <a:ext cx="794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1979712" y="25289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9" idx="1"/>
          </p:cNvCxnSpPr>
          <p:nvPr/>
        </p:nvCxnSpPr>
        <p:spPr>
          <a:xfrm>
            <a:off x="3779912" y="2528900"/>
            <a:ext cx="15380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1799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046188" y="234423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88" y="2344234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566408" y="2344234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08" y="2344234"/>
                <a:ext cx="7993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6614140" y="25289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830039" y="2121241"/>
                <a:ext cx="1437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39" y="2121241"/>
                <a:ext cx="143783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3652307" y="3429000"/>
            <a:ext cx="17932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483768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424354"/>
                <a:ext cx="694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882396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96" y="3424354"/>
                <a:ext cx="6941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777461" y="3424354"/>
                <a:ext cx="1542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61" y="3424354"/>
                <a:ext cx="154298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3131840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0348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위쪽/아래쪽 화살표 24"/>
          <p:cNvSpPr/>
          <p:nvPr/>
        </p:nvSpPr>
        <p:spPr>
          <a:xfrm rot="10800000">
            <a:off x="4382350" y="2780928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189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2022-01-13T03:24:09Z</dcterms:modified>
</cp:coreProperties>
</file>