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4CF"/>
    <a:srgbClr val="EF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B4123-FC55-470C-B2A1-DBB699B59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10C47-DE3C-4AE4-AA6A-6A3ABD35C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4B36D-E54D-4DE4-8C47-FE9C628C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6F572-C2A4-49AE-B289-C8A90550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8D1DA-D473-44AF-A0DC-7764C245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0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6BA25-7338-4C33-B1AE-B61496E6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3569B-46E1-4BEC-974F-EB9E209EA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C0F87-598B-4C13-BA0A-A3D42C81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68DCA-130C-4C1A-A91E-C3E0E376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40313-5E60-405B-B285-06E0D332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6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F9EFCF-FFF4-49B2-A569-382BA1ECA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9FFD8-D34F-4CF9-B684-0CFA77413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2E709-6188-4F6D-ACCB-C02D9BBB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4ADD6-76D1-439E-B02E-EF3AABFB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B02F7-76D6-42B5-B89B-4EFD5DFC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3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1D9A6-8981-4FEC-B146-35966B27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A2ACE-86F8-4EAD-8369-19D44FE86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5766D-18A4-4608-BEA4-B463EB0D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0F730-0A49-4F94-96C6-EE0C6521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BB75A-39A3-44BD-B314-A7445317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7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9C7C0-D34E-4147-9362-5DF7B76A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C7F25-6FAE-42CC-8A2D-4054FD00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1D050-6459-4B2E-AC49-6D311F58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2645A-7194-4A7D-B5FE-7508F608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3E36F-618A-475F-A577-B969BA0C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3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DF5C2-70C1-430B-9250-E58BC956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E420D-E5CF-4EE4-9F78-4B41BCF72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2F4E1-B0EB-4714-8A27-723CB09A7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EFDE1-4DA3-473B-94FE-9A5ADDF8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D7CA7-96E6-474D-A1D0-B3D7D9E1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E19284-39DB-4BB5-9A8A-6E456020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2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37E86-04DD-42F5-9998-E0346B86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3B1A14-60DD-4F45-B614-0747DC462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5B278A-7EB4-46DE-8DC7-F03E481F8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F2D8F-4E3E-4631-8656-FAF3AE012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F3218C-69EE-4282-8D7A-958B73403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291F16-301B-4BE2-8D54-1133B708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0F0EBD-AC24-4066-ABE0-88C68093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016783-B9FC-4460-A2EA-BBEC4DB6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7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34A9E-F972-40D0-A5C4-295DC698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A871C-9CD5-4CDA-8AFB-A3281CE8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5DF93B-58D7-45BC-AA7A-AAB2E6C7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8B8D3B-63D3-4636-BF0C-37121E2C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5EAF8C-D5B2-4132-AC10-C1F7A0EC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FA2C86-DB6D-46DD-81B3-B492DA0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C8361-88A5-4B0A-9592-2590AD0D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9E3AF-2C04-464F-B0CA-4952AF76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6B02-267F-4E26-AC70-EF491BD8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FBA21A-67AA-46CF-94D8-95AF7B6B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3E3D6-C77C-447E-8855-883513B2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EFCC7-2862-4402-B3CE-99D8C6EF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CFD8F-76C7-412F-A4BD-8AD0F0D0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0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D254-049D-4667-9D4D-40E7B301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C0A39A-F023-4835-A733-54E88B3CA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DB9A3-98BF-40A3-8A77-B6F19CF0C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6B25D-31C9-43ED-AAD5-40B1E196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1D332-0A53-47FE-85D8-63757A01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34DD6-7F2A-4FB8-BAEF-B5934C02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6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EEE741-65ED-4796-9F09-DD1D9380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5823B-442B-47C7-AC9E-853126F6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55632-A251-419C-A888-4B2735C9A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E19DC-0A57-4D88-9168-1A8C8EF358CA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9D353-863E-4BA3-A274-32C1E7616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4643A-9C81-4871-A247-0CC8A9270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8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6A990D-A2B9-4875-9FBA-F226905A1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19" y="1115448"/>
            <a:ext cx="9296754" cy="505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2DED0F-40A6-40F7-903A-4819EAFE1051}"/>
                  </a:ext>
                </a:extLst>
              </p:cNvPr>
              <p:cNvSpPr txBox="1"/>
              <p:nvPr/>
            </p:nvSpPr>
            <p:spPr>
              <a:xfrm>
                <a:off x="4259202" y="3618623"/>
                <a:ext cx="358695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2DED0F-40A6-40F7-903A-4819EAFE1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02" y="3618623"/>
                <a:ext cx="358695" cy="326860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694017-7872-414A-B0B3-18A9CFB83CC6}"/>
                  </a:ext>
                </a:extLst>
              </p:cNvPr>
              <p:cNvSpPr txBox="1"/>
              <p:nvPr/>
            </p:nvSpPr>
            <p:spPr>
              <a:xfrm>
                <a:off x="1005526" y="1182842"/>
                <a:ext cx="358695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694017-7872-414A-B0B3-18A9CFB8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26" y="1182842"/>
                <a:ext cx="358695" cy="326860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2217-2675-43DD-9778-F71D2C5B1B7C}"/>
                  </a:ext>
                </a:extLst>
              </p:cNvPr>
              <p:cNvSpPr txBox="1"/>
              <p:nvPr/>
            </p:nvSpPr>
            <p:spPr>
              <a:xfrm>
                <a:off x="1086561" y="3618623"/>
                <a:ext cx="349276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2217-2675-43DD-9778-F71D2C5B1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61" y="3618623"/>
                <a:ext cx="349276" cy="326860"/>
              </a:xfrm>
              <a:prstGeom prst="rect">
                <a:avLst/>
              </a:prstGeom>
              <a:blipFill>
                <a:blip r:embed="rId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3B385F5-B798-4736-94C5-E60D8BD9C4FB}"/>
              </a:ext>
            </a:extLst>
          </p:cNvPr>
          <p:cNvSpPr txBox="1"/>
          <p:nvPr/>
        </p:nvSpPr>
        <p:spPr>
          <a:xfrm>
            <a:off x="1867423" y="534707"/>
            <a:ext cx="2077208" cy="32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ko-KR" altLang="en-US" dirty="0" err="1"/>
              <a:t>정의역</a:t>
            </a:r>
            <a:r>
              <a:rPr lang="en-US" altLang="ko-KR" dirty="0"/>
              <a:t>)</a:t>
            </a:r>
            <a:r>
              <a:rPr lang="ko-KR" altLang="en-US" dirty="0"/>
              <a:t> 공간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736FA-8692-464B-85BB-C9AA6A10C7A5}"/>
              </a:ext>
            </a:extLst>
          </p:cNvPr>
          <p:cNvSpPr txBox="1"/>
          <p:nvPr/>
        </p:nvSpPr>
        <p:spPr>
          <a:xfrm>
            <a:off x="7387765" y="2091723"/>
            <a:ext cx="1872921" cy="32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ko-KR" altLang="en-US" dirty="0" err="1"/>
              <a:t>치역</a:t>
            </a:r>
            <a:r>
              <a:rPr lang="en-US" altLang="ko-KR" dirty="0"/>
              <a:t>)</a:t>
            </a:r>
            <a:r>
              <a:rPr lang="ko-KR" altLang="en-US" dirty="0"/>
              <a:t> 공간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C51B2C8-5ACC-4CEF-A627-B2D6840C4DB9}"/>
              </a:ext>
            </a:extLst>
          </p:cNvPr>
          <p:cNvGrpSpPr/>
          <p:nvPr/>
        </p:nvGrpSpPr>
        <p:grpSpPr>
          <a:xfrm>
            <a:off x="1867423" y="2138764"/>
            <a:ext cx="1200530" cy="1143785"/>
            <a:chOff x="2237154" y="1597306"/>
            <a:chExt cx="1200530" cy="1143785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44666CB-0197-44A9-9D59-888E8AE76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754" y="1597306"/>
              <a:ext cx="0" cy="734245"/>
            </a:xfrm>
            <a:prstGeom prst="straightConnector1">
              <a:avLst/>
            </a:prstGeom>
            <a:ln w="19050">
              <a:solidFill>
                <a:srgbClr val="4D94C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0687F49-E02E-4D35-AD32-391A0DE8457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54" y="2302543"/>
              <a:ext cx="705930" cy="0"/>
            </a:xfrm>
            <a:prstGeom prst="straightConnector1">
              <a:avLst/>
            </a:prstGeom>
            <a:ln w="19050">
              <a:solidFill>
                <a:srgbClr val="EF545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A4F0841-64BA-4078-A5C7-275F18B0CC2F}"/>
                </a:ext>
              </a:extLst>
            </p:cNvPr>
            <p:cNvSpPr/>
            <p:nvPr/>
          </p:nvSpPr>
          <p:spPr>
            <a:xfrm>
              <a:off x="2663746" y="2231424"/>
              <a:ext cx="141278" cy="141544"/>
            </a:xfrm>
            <a:prstGeom prst="ellipse">
              <a:avLst/>
            </a:prstGeom>
            <a:solidFill>
              <a:srgbClr val="E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9976FA-5649-4795-BC5F-1C736CD3C519}"/>
                    </a:ext>
                  </a:extLst>
                </p:cNvPr>
                <p:cNvSpPr txBox="1"/>
                <p:nvPr/>
              </p:nvSpPr>
              <p:spPr>
                <a:xfrm>
                  <a:off x="2237154" y="1773936"/>
                  <a:ext cx="531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9976FA-5649-4795-BC5F-1C736CD3C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154" y="1773936"/>
                  <a:ext cx="53123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D98AFC8-2F37-4D41-AA9C-C101AC566FC7}"/>
                    </a:ext>
                  </a:extLst>
                </p:cNvPr>
                <p:cNvSpPr txBox="1"/>
                <p:nvPr/>
              </p:nvSpPr>
              <p:spPr>
                <a:xfrm>
                  <a:off x="2815542" y="2371759"/>
                  <a:ext cx="5383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𝑑𝑢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D98AFC8-2F37-4D41-AA9C-C101AC566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542" y="2371759"/>
                  <a:ext cx="53835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FFF7C5-D8D4-4509-8093-C09A479FCEBF}"/>
                  </a:ext>
                </a:extLst>
              </p:cNvPr>
              <p:cNvSpPr txBox="1"/>
              <p:nvPr/>
            </p:nvSpPr>
            <p:spPr>
              <a:xfrm>
                <a:off x="7328740" y="3386010"/>
                <a:ext cx="968022" cy="677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r>
                        <a:rPr lang="en-US" altLang="ko-KR" sz="2000" b="1" i="1" smtClean="0">
                          <a:solidFill>
                            <a:srgbClr val="EF5454"/>
                          </a:solidFill>
                          <a:latin typeface="Cambria Math" panose="02040503050406030204" pitchFamily="18" charset="0"/>
                        </a:rPr>
                        <m:t>𝒅𝒖</m:t>
                      </m:r>
                    </m:oMath>
                  </m:oMathPara>
                </a14:m>
                <a:endParaRPr lang="ko-KR" altLang="en-US" sz="2000" b="1" dirty="0">
                  <a:solidFill>
                    <a:srgbClr val="EF5454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FFF7C5-D8D4-4509-8093-C09A479FC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740" y="3386010"/>
                <a:ext cx="968022" cy="6775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6C828B-FE96-4132-A241-4BEF3A2C9207}"/>
                  </a:ext>
                </a:extLst>
              </p:cNvPr>
              <p:cNvSpPr txBox="1"/>
              <p:nvPr/>
            </p:nvSpPr>
            <p:spPr>
              <a:xfrm>
                <a:off x="8947822" y="3047071"/>
                <a:ext cx="945579" cy="677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den>
                      </m:f>
                      <m:r>
                        <a:rPr lang="en-US" altLang="ko-KR" sz="2000" b="1" i="1" smtClean="0">
                          <a:solidFill>
                            <a:srgbClr val="4D94CF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</m:oMath>
                  </m:oMathPara>
                </a14:m>
                <a:endParaRPr lang="ko-KR" altLang="en-US" sz="2000" b="1" dirty="0">
                  <a:solidFill>
                    <a:srgbClr val="4D94CF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6C828B-FE96-4132-A241-4BEF3A2C9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22" y="3047071"/>
                <a:ext cx="945579" cy="6775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2B96191-36DD-4E34-A9AF-8EC0A0A12940}"/>
              </a:ext>
            </a:extLst>
          </p:cNvPr>
          <p:cNvSpPr/>
          <p:nvPr/>
        </p:nvSpPr>
        <p:spPr>
          <a:xfrm>
            <a:off x="7851443" y="3785521"/>
            <a:ext cx="1627074" cy="1065104"/>
          </a:xfrm>
          <a:custGeom>
            <a:avLst/>
            <a:gdLst>
              <a:gd name="connsiteX0" fmla="*/ 1036948 w 2017336"/>
              <a:gd name="connsiteY0" fmla="*/ 0 h 2149311"/>
              <a:gd name="connsiteX1" fmla="*/ 0 w 2017336"/>
              <a:gd name="connsiteY1" fmla="*/ 1564849 h 2149311"/>
              <a:gd name="connsiteX2" fmla="*/ 980387 w 2017336"/>
              <a:gd name="connsiteY2" fmla="*/ 2149311 h 2149311"/>
              <a:gd name="connsiteX3" fmla="*/ 2017336 w 2017336"/>
              <a:gd name="connsiteY3" fmla="*/ 339365 h 2149311"/>
              <a:gd name="connsiteX4" fmla="*/ 1036948 w 2017336"/>
              <a:gd name="connsiteY4" fmla="*/ 0 h 2149311"/>
              <a:gd name="connsiteX0" fmla="*/ 1036948 w 2017336"/>
              <a:gd name="connsiteY0" fmla="*/ 0 h 1564849"/>
              <a:gd name="connsiteX1" fmla="*/ 0 w 2017336"/>
              <a:gd name="connsiteY1" fmla="*/ 1564849 h 1564849"/>
              <a:gd name="connsiteX2" fmla="*/ 736547 w 2017336"/>
              <a:gd name="connsiteY2" fmla="*/ 1368261 h 1564849"/>
              <a:gd name="connsiteX3" fmla="*/ 2017336 w 2017336"/>
              <a:gd name="connsiteY3" fmla="*/ 339365 h 1564849"/>
              <a:gd name="connsiteX4" fmla="*/ 1036948 w 2017336"/>
              <a:gd name="connsiteY4" fmla="*/ 0 h 1564849"/>
              <a:gd name="connsiteX0" fmla="*/ 945508 w 1925896"/>
              <a:gd name="connsiteY0" fmla="*/ 0 h 1368261"/>
              <a:gd name="connsiteX1" fmla="*/ 0 w 1925896"/>
              <a:gd name="connsiteY1" fmla="*/ 1115269 h 1368261"/>
              <a:gd name="connsiteX2" fmla="*/ 645107 w 1925896"/>
              <a:gd name="connsiteY2" fmla="*/ 1368261 h 1368261"/>
              <a:gd name="connsiteX3" fmla="*/ 1925896 w 1925896"/>
              <a:gd name="connsiteY3" fmla="*/ 339365 h 1368261"/>
              <a:gd name="connsiteX4" fmla="*/ 945508 w 1925896"/>
              <a:gd name="connsiteY4" fmla="*/ 0 h 1368261"/>
              <a:gd name="connsiteX0" fmla="*/ 1311268 w 1925896"/>
              <a:gd name="connsiteY0" fmla="*/ 0 h 1048221"/>
              <a:gd name="connsiteX1" fmla="*/ 0 w 1925896"/>
              <a:gd name="connsiteY1" fmla="*/ 795229 h 1048221"/>
              <a:gd name="connsiteX2" fmla="*/ 645107 w 1925896"/>
              <a:gd name="connsiteY2" fmla="*/ 1048221 h 1048221"/>
              <a:gd name="connsiteX3" fmla="*/ 1925896 w 1925896"/>
              <a:gd name="connsiteY3" fmla="*/ 19325 h 1048221"/>
              <a:gd name="connsiteX4" fmla="*/ 1311268 w 1925896"/>
              <a:gd name="connsiteY4" fmla="*/ 0 h 1048221"/>
              <a:gd name="connsiteX0" fmla="*/ 1311268 w 1834456"/>
              <a:gd name="connsiteY0" fmla="*/ 0 h 1048221"/>
              <a:gd name="connsiteX1" fmla="*/ 0 w 1834456"/>
              <a:gd name="connsiteY1" fmla="*/ 795229 h 1048221"/>
              <a:gd name="connsiteX2" fmla="*/ 645107 w 1834456"/>
              <a:gd name="connsiteY2" fmla="*/ 1048221 h 1048221"/>
              <a:gd name="connsiteX3" fmla="*/ 1834456 w 1834456"/>
              <a:gd name="connsiteY3" fmla="*/ 30755 h 1048221"/>
              <a:gd name="connsiteX4" fmla="*/ 1311268 w 1834456"/>
              <a:gd name="connsiteY4" fmla="*/ 0 h 1048221"/>
              <a:gd name="connsiteX0" fmla="*/ 1311268 w 1834456"/>
              <a:gd name="connsiteY0" fmla="*/ 0 h 991071"/>
              <a:gd name="connsiteX1" fmla="*/ 0 w 1834456"/>
              <a:gd name="connsiteY1" fmla="*/ 795229 h 991071"/>
              <a:gd name="connsiteX2" fmla="*/ 789887 w 1834456"/>
              <a:gd name="connsiteY2" fmla="*/ 991071 h 991071"/>
              <a:gd name="connsiteX3" fmla="*/ 1834456 w 1834456"/>
              <a:gd name="connsiteY3" fmla="*/ 30755 h 991071"/>
              <a:gd name="connsiteX4" fmla="*/ 1311268 w 1834456"/>
              <a:gd name="connsiteY4" fmla="*/ 0 h 991071"/>
              <a:gd name="connsiteX0" fmla="*/ 1075048 w 1834456"/>
              <a:gd name="connsiteY0" fmla="*/ 0 h 1044411"/>
              <a:gd name="connsiteX1" fmla="*/ 0 w 1834456"/>
              <a:gd name="connsiteY1" fmla="*/ 848569 h 1044411"/>
              <a:gd name="connsiteX2" fmla="*/ 789887 w 1834456"/>
              <a:gd name="connsiteY2" fmla="*/ 1044411 h 1044411"/>
              <a:gd name="connsiteX3" fmla="*/ 1834456 w 1834456"/>
              <a:gd name="connsiteY3" fmla="*/ 84095 h 1044411"/>
              <a:gd name="connsiteX4" fmla="*/ 1075048 w 1834456"/>
              <a:gd name="connsiteY4" fmla="*/ 0 h 1044411"/>
              <a:gd name="connsiteX0" fmla="*/ 1139818 w 1834456"/>
              <a:gd name="connsiteY0" fmla="*/ 0 h 1013931"/>
              <a:gd name="connsiteX1" fmla="*/ 0 w 1834456"/>
              <a:gd name="connsiteY1" fmla="*/ 818089 h 1013931"/>
              <a:gd name="connsiteX2" fmla="*/ 789887 w 1834456"/>
              <a:gd name="connsiteY2" fmla="*/ 1013931 h 1013931"/>
              <a:gd name="connsiteX3" fmla="*/ 1834456 w 1834456"/>
              <a:gd name="connsiteY3" fmla="*/ 53615 h 1013931"/>
              <a:gd name="connsiteX4" fmla="*/ 1139818 w 1834456"/>
              <a:gd name="connsiteY4" fmla="*/ 0 h 1013931"/>
              <a:gd name="connsiteX0" fmla="*/ 1139818 w 1663006"/>
              <a:gd name="connsiteY0" fmla="*/ 0 h 1013931"/>
              <a:gd name="connsiteX1" fmla="*/ 0 w 1663006"/>
              <a:gd name="connsiteY1" fmla="*/ 818089 h 1013931"/>
              <a:gd name="connsiteX2" fmla="*/ 789887 w 1663006"/>
              <a:gd name="connsiteY2" fmla="*/ 1013931 h 1013931"/>
              <a:gd name="connsiteX3" fmla="*/ 1663006 w 1663006"/>
              <a:gd name="connsiteY3" fmla="*/ 99335 h 1013931"/>
              <a:gd name="connsiteX4" fmla="*/ 1139818 w 1663006"/>
              <a:gd name="connsiteY4" fmla="*/ 0 h 1013931"/>
              <a:gd name="connsiteX0" fmla="*/ 1139818 w 1663006"/>
              <a:gd name="connsiteY0" fmla="*/ 0 h 1059651"/>
              <a:gd name="connsiteX1" fmla="*/ 0 w 1663006"/>
              <a:gd name="connsiteY1" fmla="*/ 818089 h 1059651"/>
              <a:gd name="connsiteX2" fmla="*/ 801317 w 1663006"/>
              <a:gd name="connsiteY2" fmla="*/ 1059651 h 1059651"/>
              <a:gd name="connsiteX3" fmla="*/ 1663006 w 1663006"/>
              <a:gd name="connsiteY3" fmla="*/ 99335 h 1059651"/>
              <a:gd name="connsiteX4" fmla="*/ 1139818 w 1663006"/>
              <a:gd name="connsiteY4" fmla="*/ 0 h 1059651"/>
              <a:gd name="connsiteX0" fmla="*/ 1139818 w 1777306"/>
              <a:gd name="connsiteY0" fmla="*/ 0 h 1059651"/>
              <a:gd name="connsiteX1" fmla="*/ 0 w 1777306"/>
              <a:gd name="connsiteY1" fmla="*/ 818089 h 1059651"/>
              <a:gd name="connsiteX2" fmla="*/ 801317 w 1777306"/>
              <a:gd name="connsiteY2" fmla="*/ 1059651 h 1059651"/>
              <a:gd name="connsiteX3" fmla="*/ 1777306 w 1777306"/>
              <a:gd name="connsiteY3" fmla="*/ 198395 h 1059651"/>
              <a:gd name="connsiteX4" fmla="*/ 1139818 w 1777306"/>
              <a:gd name="connsiteY4" fmla="*/ 0 h 1059651"/>
              <a:gd name="connsiteX0" fmla="*/ 1155058 w 1777306"/>
              <a:gd name="connsiteY0" fmla="*/ 0 h 1074891"/>
              <a:gd name="connsiteX1" fmla="*/ 0 w 1777306"/>
              <a:gd name="connsiteY1" fmla="*/ 833329 h 1074891"/>
              <a:gd name="connsiteX2" fmla="*/ 801317 w 1777306"/>
              <a:gd name="connsiteY2" fmla="*/ 1074891 h 1074891"/>
              <a:gd name="connsiteX3" fmla="*/ 1777306 w 1777306"/>
              <a:gd name="connsiteY3" fmla="*/ 213635 h 1074891"/>
              <a:gd name="connsiteX4" fmla="*/ 1155058 w 1777306"/>
              <a:gd name="connsiteY4" fmla="*/ 0 h 1074891"/>
              <a:gd name="connsiteX0" fmla="*/ 522598 w 1144846"/>
              <a:gd name="connsiteY0" fmla="*/ 0 h 1074891"/>
              <a:gd name="connsiteX1" fmla="*/ 0 w 1144846"/>
              <a:gd name="connsiteY1" fmla="*/ 467569 h 1074891"/>
              <a:gd name="connsiteX2" fmla="*/ 168857 w 1144846"/>
              <a:gd name="connsiteY2" fmla="*/ 1074891 h 1074891"/>
              <a:gd name="connsiteX3" fmla="*/ 1144846 w 1144846"/>
              <a:gd name="connsiteY3" fmla="*/ 213635 h 1074891"/>
              <a:gd name="connsiteX4" fmla="*/ 522598 w 1144846"/>
              <a:gd name="connsiteY4" fmla="*/ 0 h 1074891"/>
              <a:gd name="connsiteX0" fmla="*/ 522598 w 1144846"/>
              <a:gd name="connsiteY0" fmla="*/ 0 h 709131"/>
              <a:gd name="connsiteX1" fmla="*/ 0 w 1144846"/>
              <a:gd name="connsiteY1" fmla="*/ 467569 h 709131"/>
              <a:gd name="connsiteX2" fmla="*/ 652727 w 1144846"/>
              <a:gd name="connsiteY2" fmla="*/ 709131 h 709131"/>
              <a:gd name="connsiteX3" fmla="*/ 1144846 w 1144846"/>
              <a:gd name="connsiteY3" fmla="*/ 213635 h 709131"/>
              <a:gd name="connsiteX4" fmla="*/ 522598 w 1144846"/>
              <a:gd name="connsiteY4" fmla="*/ 0 h 709131"/>
              <a:gd name="connsiteX0" fmla="*/ 506953 w 1129201"/>
              <a:gd name="connsiteY0" fmla="*/ 0 h 709131"/>
              <a:gd name="connsiteX1" fmla="*/ 0 w 1129201"/>
              <a:gd name="connsiteY1" fmla="*/ 470176 h 709131"/>
              <a:gd name="connsiteX2" fmla="*/ 637082 w 1129201"/>
              <a:gd name="connsiteY2" fmla="*/ 709131 h 709131"/>
              <a:gd name="connsiteX3" fmla="*/ 1129201 w 1129201"/>
              <a:gd name="connsiteY3" fmla="*/ 213635 h 709131"/>
              <a:gd name="connsiteX4" fmla="*/ 506953 w 1129201"/>
              <a:gd name="connsiteY4" fmla="*/ 0 h 709131"/>
              <a:gd name="connsiteX0" fmla="*/ 497826 w 1129201"/>
              <a:gd name="connsiteY0" fmla="*/ 0 h 705220"/>
              <a:gd name="connsiteX1" fmla="*/ 0 w 1129201"/>
              <a:gd name="connsiteY1" fmla="*/ 466265 h 705220"/>
              <a:gd name="connsiteX2" fmla="*/ 637082 w 1129201"/>
              <a:gd name="connsiteY2" fmla="*/ 705220 h 705220"/>
              <a:gd name="connsiteX3" fmla="*/ 1129201 w 1129201"/>
              <a:gd name="connsiteY3" fmla="*/ 209724 h 705220"/>
              <a:gd name="connsiteX4" fmla="*/ 497826 w 1129201"/>
              <a:gd name="connsiteY4" fmla="*/ 0 h 705220"/>
              <a:gd name="connsiteX0" fmla="*/ 497826 w 1113556"/>
              <a:gd name="connsiteY0" fmla="*/ 0 h 705220"/>
              <a:gd name="connsiteX1" fmla="*/ 0 w 1113556"/>
              <a:gd name="connsiteY1" fmla="*/ 466265 h 705220"/>
              <a:gd name="connsiteX2" fmla="*/ 637082 w 1113556"/>
              <a:gd name="connsiteY2" fmla="*/ 705220 h 705220"/>
              <a:gd name="connsiteX3" fmla="*/ 1113556 w 1113556"/>
              <a:gd name="connsiteY3" fmla="*/ 211027 h 705220"/>
              <a:gd name="connsiteX4" fmla="*/ 497826 w 1113556"/>
              <a:gd name="connsiteY4" fmla="*/ 0 h 705220"/>
              <a:gd name="connsiteX0" fmla="*/ 497826 w 1113556"/>
              <a:gd name="connsiteY0" fmla="*/ 0 h 664803"/>
              <a:gd name="connsiteX1" fmla="*/ 0 w 1113556"/>
              <a:gd name="connsiteY1" fmla="*/ 466265 h 664803"/>
              <a:gd name="connsiteX2" fmla="*/ 660550 w 1113556"/>
              <a:gd name="connsiteY2" fmla="*/ 664803 h 664803"/>
              <a:gd name="connsiteX3" fmla="*/ 1113556 w 1113556"/>
              <a:gd name="connsiteY3" fmla="*/ 211027 h 664803"/>
              <a:gd name="connsiteX4" fmla="*/ 497826 w 1113556"/>
              <a:gd name="connsiteY4" fmla="*/ 0 h 664803"/>
              <a:gd name="connsiteX0" fmla="*/ 497826 w 1113556"/>
              <a:gd name="connsiteY0" fmla="*/ 0 h 696093"/>
              <a:gd name="connsiteX1" fmla="*/ 0 w 1113556"/>
              <a:gd name="connsiteY1" fmla="*/ 466265 h 696093"/>
              <a:gd name="connsiteX2" fmla="*/ 637082 w 1113556"/>
              <a:gd name="connsiteY2" fmla="*/ 696093 h 696093"/>
              <a:gd name="connsiteX3" fmla="*/ 1113556 w 1113556"/>
              <a:gd name="connsiteY3" fmla="*/ 211027 h 696093"/>
              <a:gd name="connsiteX4" fmla="*/ 497826 w 1113556"/>
              <a:gd name="connsiteY4" fmla="*/ 0 h 696093"/>
              <a:gd name="connsiteX0" fmla="*/ 497826 w 1113556"/>
              <a:gd name="connsiteY0" fmla="*/ 0 h 721125"/>
              <a:gd name="connsiteX1" fmla="*/ 0 w 1113556"/>
              <a:gd name="connsiteY1" fmla="*/ 466265 h 721125"/>
              <a:gd name="connsiteX2" fmla="*/ 695491 w 1113556"/>
              <a:gd name="connsiteY2" fmla="*/ 721125 h 721125"/>
              <a:gd name="connsiteX3" fmla="*/ 1113556 w 1113556"/>
              <a:gd name="connsiteY3" fmla="*/ 211027 h 721125"/>
              <a:gd name="connsiteX4" fmla="*/ 497826 w 1113556"/>
              <a:gd name="connsiteY4" fmla="*/ 0 h 721125"/>
              <a:gd name="connsiteX0" fmla="*/ 497826 w 1113556"/>
              <a:gd name="connsiteY0" fmla="*/ 0 h 728948"/>
              <a:gd name="connsiteX1" fmla="*/ 0 w 1113556"/>
              <a:gd name="connsiteY1" fmla="*/ 466265 h 728948"/>
              <a:gd name="connsiteX2" fmla="*/ 617265 w 1113556"/>
              <a:gd name="connsiteY2" fmla="*/ 728948 h 728948"/>
              <a:gd name="connsiteX3" fmla="*/ 1113556 w 1113556"/>
              <a:gd name="connsiteY3" fmla="*/ 211027 h 728948"/>
              <a:gd name="connsiteX4" fmla="*/ 497826 w 1113556"/>
              <a:gd name="connsiteY4" fmla="*/ 0 h 72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3556" h="728948">
                <a:moveTo>
                  <a:pt x="497826" y="0"/>
                </a:moveTo>
                <a:lnTo>
                  <a:pt x="0" y="466265"/>
                </a:lnTo>
                <a:lnTo>
                  <a:pt x="617265" y="728948"/>
                </a:lnTo>
                <a:lnTo>
                  <a:pt x="1113556" y="211027"/>
                </a:lnTo>
                <a:lnTo>
                  <a:pt x="497826" y="0"/>
                </a:lnTo>
                <a:close/>
              </a:path>
            </a:pathLst>
          </a:custGeom>
          <a:solidFill>
            <a:schemeClr val="accent4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AFC8598-C0C5-4349-9773-F10567550A4D}"/>
              </a:ext>
            </a:extLst>
          </p:cNvPr>
          <p:cNvGrpSpPr/>
          <p:nvPr/>
        </p:nvGrpSpPr>
        <p:grpSpPr>
          <a:xfrm>
            <a:off x="7731420" y="3651182"/>
            <a:ext cx="824772" cy="824772"/>
            <a:chOff x="7396320" y="3257714"/>
            <a:chExt cx="824772" cy="824772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506DE769-CA03-4AD1-91F8-28C660389083}"/>
                </a:ext>
              </a:extLst>
            </p:cNvPr>
            <p:cNvSpPr/>
            <p:nvPr/>
          </p:nvSpPr>
          <p:spPr>
            <a:xfrm rot="18900000" flipH="1">
              <a:off x="7396320" y="3565657"/>
              <a:ext cx="824772" cy="34267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DBB5FF63-9C02-43C6-A975-B1BCC8927E69}"/>
                </a:ext>
              </a:extLst>
            </p:cNvPr>
            <p:cNvSpPr/>
            <p:nvPr/>
          </p:nvSpPr>
          <p:spPr>
            <a:xfrm rot="18637147">
              <a:off x="7468885" y="3502404"/>
              <a:ext cx="824772" cy="33539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FAC5CE0-ABD9-4ABB-B946-DE6C66439ED5}"/>
              </a:ext>
            </a:extLst>
          </p:cNvPr>
          <p:cNvGrpSpPr/>
          <p:nvPr/>
        </p:nvGrpSpPr>
        <p:grpSpPr>
          <a:xfrm rot="3962089">
            <a:off x="8621278" y="3451740"/>
            <a:ext cx="824772" cy="824772"/>
            <a:chOff x="7396320" y="3257714"/>
            <a:chExt cx="824772" cy="824772"/>
          </a:xfrm>
        </p:grpSpPr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D1D10286-2424-4ECE-B0D7-26FB6849F640}"/>
                </a:ext>
              </a:extLst>
            </p:cNvPr>
            <p:cNvSpPr/>
            <p:nvPr/>
          </p:nvSpPr>
          <p:spPr>
            <a:xfrm rot="18900000" flipH="1">
              <a:off x="7396320" y="3565657"/>
              <a:ext cx="824772" cy="34267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4FCAF1B5-FF98-4055-9461-7B43FFCC66FC}"/>
                </a:ext>
              </a:extLst>
            </p:cNvPr>
            <p:cNvSpPr/>
            <p:nvPr/>
          </p:nvSpPr>
          <p:spPr>
            <a:xfrm rot="18637147">
              <a:off x="7468885" y="3502404"/>
              <a:ext cx="824772" cy="33539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2E73DA3-ABCD-490A-9A90-FF2F5074A617}"/>
              </a:ext>
            </a:extLst>
          </p:cNvPr>
          <p:cNvCxnSpPr>
            <a:cxnSpLocks/>
          </p:cNvCxnSpPr>
          <p:nvPr/>
        </p:nvCxnSpPr>
        <p:spPr>
          <a:xfrm flipH="1">
            <a:off x="7800346" y="3780040"/>
            <a:ext cx="767650" cy="723072"/>
          </a:xfrm>
          <a:prstGeom prst="straightConnector1">
            <a:avLst/>
          </a:prstGeom>
          <a:ln w="19050">
            <a:solidFill>
              <a:srgbClr val="EF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9A2A11-EA9D-4599-881A-F36285D1C13B}"/>
              </a:ext>
            </a:extLst>
          </p:cNvPr>
          <p:cNvCxnSpPr>
            <a:cxnSpLocks/>
          </p:cNvCxnSpPr>
          <p:nvPr/>
        </p:nvCxnSpPr>
        <p:spPr>
          <a:xfrm>
            <a:off x="8570455" y="3785888"/>
            <a:ext cx="900207" cy="311074"/>
          </a:xfrm>
          <a:prstGeom prst="straightConnector1">
            <a:avLst/>
          </a:prstGeom>
          <a:ln w="19050">
            <a:solidFill>
              <a:srgbClr val="4D94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327CA3B-2367-4078-91EB-D51B8E900759}"/>
              </a:ext>
            </a:extLst>
          </p:cNvPr>
          <p:cNvSpPr/>
          <p:nvPr/>
        </p:nvSpPr>
        <p:spPr>
          <a:xfrm>
            <a:off x="8499736" y="3714748"/>
            <a:ext cx="141278" cy="141544"/>
          </a:xfrm>
          <a:prstGeom prst="ellipse">
            <a:avLst/>
          </a:prstGeom>
          <a:solidFill>
            <a:srgbClr val="EF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2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CCA80E37-32B9-4E24-9DFF-020CE8202B5F}"/>
              </a:ext>
            </a:extLst>
          </p:cNvPr>
          <p:cNvGrpSpPr/>
          <p:nvPr/>
        </p:nvGrpSpPr>
        <p:grpSpPr>
          <a:xfrm rot="1190863">
            <a:off x="3821160" y="4067275"/>
            <a:ext cx="943816" cy="331650"/>
            <a:chOff x="7238176" y="4030248"/>
            <a:chExt cx="1276134" cy="385793"/>
          </a:xfrm>
        </p:grpSpPr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E0BF964F-BA10-4C99-9053-B99495BE6E89}"/>
                </a:ext>
              </a:extLst>
            </p:cNvPr>
            <p:cNvSpPr/>
            <p:nvPr/>
          </p:nvSpPr>
          <p:spPr>
            <a:xfrm rot="9350251" flipH="1">
              <a:off x="7366808" y="4030248"/>
              <a:ext cx="1147502" cy="34267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F005F517-7576-451D-8BA8-13C31EA2B012}"/>
                </a:ext>
              </a:extLst>
            </p:cNvPr>
            <p:cNvSpPr/>
            <p:nvPr/>
          </p:nvSpPr>
          <p:spPr>
            <a:xfrm rot="9888162">
              <a:off x="7238176" y="4080649"/>
              <a:ext cx="1147502" cy="33539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3B385F5-B798-4736-94C5-E60D8BD9C4FB}"/>
              </a:ext>
            </a:extLst>
          </p:cNvPr>
          <p:cNvSpPr txBox="1"/>
          <p:nvPr/>
        </p:nvSpPr>
        <p:spPr>
          <a:xfrm>
            <a:off x="3308673" y="1910373"/>
            <a:ext cx="2077208" cy="32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ko-KR" altLang="en-US" dirty="0" err="1"/>
              <a:t>정의역</a:t>
            </a:r>
            <a:r>
              <a:rPr lang="en-US" altLang="ko-KR" dirty="0"/>
              <a:t>)</a:t>
            </a:r>
            <a:r>
              <a:rPr lang="ko-KR" altLang="en-US" dirty="0"/>
              <a:t> 공간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736FA-8692-464B-85BB-C9AA6A10C7A5}"/>
              </a:ext>
            </a:extLst>
          </p:cNvPr>
          <p:cNvSpPr txBox="1"/>
          <p:nvPr/>
        </p:nvSpPr>
        <p:spPr>
          <a:xfrm>
            <a:off x="6806823" y="1910372"/>
            <a:ext cx="1872921" cy="32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ko-KR" altLang="en-US" dirty="0" err="1"/>
              <a:t>치역</a:t>
            </a:r>
            <a:r>
              <a:rPr lang="en-US" altLang="ko-KR" dirty="0"/>
              <a:t>)</a:t>
            </a:r>
            <a:r>
              <a:rPr lang="ko-KR" altLang="en-US" dirty="0"/>
              <a:t> 공간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4666CB-0197-44A9-9D59-888E8AE763A8}"/>
              </a:ext>
            </a:extLst>
          </p:cNvPr>
          <p:cNvCxnSpPr>
            <a:cxnSpLocks/>
          </p:cNvCxnSpPr>
          <p:nvPr/>
        </p:nvCxnSpPr>
        <p:spPr>
          <a:xfrm flipV="1">
            <a:off x="3742052" y="3044631"/>
            <a:ext cx="0" cy="1159658"/>
          </a:xfrm>
          <a:prstGeom prst="straightConnector1">
            <a:avLst/>
          </a:prstGeom>
          <a:ln w="19050">
            <a:solidFill>
              <a:srgbClr val="4D94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0687F49-E02E-4D35-AD32-391A0DE8457B}"/>
              </a:ext>
            </a:extLst>
          </p:cNvPr>
          <p:cNvCxnSpPr>
            <a:cxnSpLocks/>
          </p:cNvCxnSpPr>
          <p:nvPr/>
        </p:nvCxnSpPr>
        <p:spPr>
          <a:xfrm>
            <a:off x="3742052" y="4158474"/>
            <a:ext cx="1114938" cy="0"/>
          </a:xfrm>
          <a:prstGeom prst="straightConnector1">
            <a:avLst/>
          </a:prstGeom>
          <a:ln w="19050">
            <a:solidFill>
              <a:srgbClr val="EF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9976FA-5649-4795-BC5F-1C736CD3C519}"/>
                  </a:ext>
                </a:extLst>
              </p:cNvPr>
              <p:cNvSpPr txBox="1"/>
              <p:nvPr/>
            </p:nvSpPr>
            <p:spPr>
              <a:xfrm>
                <a:off x="3111808" y="3389846"/>
                <a:ext cx="593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rgbClr val="4D94CF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</m:oMath>
                  </m:oMathPara>
                </a14:m>
                <a:endParaRPr lang="ko-KR" altLang="en-US" sz="2000" b="1" dirty="0">
                  <a:solidFill>
                    <a:srgbClr val="4D94CF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9976FA-5649-4795-BC5F-1C736CD3C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808" y="3389846"/>
                <a:ext cx="59343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98AFC8-2F37-4D41-AA9C-C101AC566FC7}"/>
                  </a:ext>
                </a:extLst>
              </p:cNvPr>
              <p:cNvSpPr txBox="1"/>
              <p:nvPr/>
            </p:nvSpPr>
            <p:spPr>
              <a:xfrm>
                <a:off x="3980101" y="4191696"/>
                <a:ext cx="6046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rgbClr val="EF5454"/>
                          </a:solidFill>
                          <a:latin typeface="Cambria Math" panose="02040503050406030204" pitchFamily="18" charset="0"/>
                        </a:rPr>
                        <m:t>𝒅𝒖</m:t>
                      </m:r>
                    </m:oMath>
                  </m:oMathPara>
                </a14:m>
                <a:endParaRPr lang="ko-KR" altLang="en-US" sz="2000" b="1" dirty="0">
                  <a:solidFill>
                    <a:srgbClr val="EF5454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98AFC8-2F37-4D41-AA9C-C101AC566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101" y="4191696"/>
                <a:ext cx="60465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FFF7C5-D8D4-4509-8093-C09A479FCEBF}"/>
                  </a:ext>
                </a:extLst>
              </p:cNvPr>
              <p:cNvSpPr txBox="1"/>
              <p:nvPr/>
            </p:nvSpPr>
            <p:spPr>
              <a:xfrm>
                <a:off x="7711722" y="4270070"/>
                <a:ext cx="968022" cy="677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den>
                      </m:f>
                      <m:r>
                        <a:rPr lang="en-US" altLang="ko-KR" sz="2000" b="1" i="1" smtClean="0">
                          <a:solidFill>
                            <a:srgbClr val="EF5454"/>
                          </a:solidFill>
                          <a:latin typeface="Cambria Math" panose="02040503050406030204" pitchFamily="18" charset="0"/>
                        </a:rPr>
                        <m:t>𝒅𝒖</m:t>
                      </m:r>
                    </m:oMath>
                  </m:oMathPara>
                </a14:m>
                <a:endParaRPr lang="ko-KR" altLang="en-US" sz="2000" b="1" dirty="0">
                  <a:solidFill>
                    <a:srgbClr val="EF5454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FFF7C5-D8D4-4509-8093-C09A479FC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722" y="4270070"/>
                <a:ext cx="968022" cy="677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6C828B-FE96-4132-A241-4BEF3A2C9207}"/>
                  </a:ext>
                </a:extLst>
              </p:cNvPr>
              <p:cNvSpPr txBox="1"/>
              <p:nvPr/>
            </p:nvSpPr>
            <p:spPr>
              <a:xfrm>
                <a:off x="6300873" y="3277039"/>
                <a:ext cx="945579" cy="677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ko-KR" sz="2000" b="1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den>
                      </m:f>
                      <m:r>
                        <a:rPr lang="en-US" altLang="ko-KR" sz="2000" b="1" i="1" smtClean="0">
                          <a:solidFill>
                            <a:srgbClr val="4D94CF"/>
                          </a:solidFill>
                          <a:latin typeface="Cambria Math" panose="02040503050406030204" pitchFamily="18" charset="0"/>
                        </a:rPr>
                        <m:t>𝒅𝒗</m:t>
                      </m:r>
                    </m:oMath>
                  </m:oMathPara>
                </a14:m>
                <a:endParaRPr lang="ko-KR" altLang="en-US" sz="2000" b="1" dirty="0">
                  <a:solidFill>
                    <a:srgbClr val="4D94CF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6C828B-FE96-4132-A241-4BEF3A2C9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873" y="3277039"/>
                <a:ext cx="945579" cy="677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원호 29">
            <a:extLst>
              <a:ext uri="{FF2B5EF4-FFF2-40B4-BE49-F238E27FC236}">
                <a16:creationId xmlns:a16="http://schemas.microsoft.com/office/drawing/2014/main" id="{D1D10286-2424-4ECE-B0D7-26FB6849F640}"/>
              </a:ext>
            </a:extLst>
          </p:cNvPr>
          <p:cNvSpPr/>
          <p:nvPr/>
        </p:nvSpPr>
        <p:spPr>
          <a:xfrm rot="16826299" flipH="1">
            <a:off x="6771578" y="3620465"/>
            <a:ext cx="1051980" cy="342672"/>
          </a:xfrm>
          <a:prstGeom prst="arc">
            <a:avLst>
              <a:gd name="adj1" fmla="val 18316844"/>
              <a:gd name="adj2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4FCAF1B5-FF98-4055-9461-7B43FFCC66FC}"/>
              </a:ext>
            </a:extLst>
          </p:cNvPr>
          <p:cNvSpPr/>
          <p:nvPr/>
        </p:nvSpPr>
        <p:spPr>
          <a:xfrm rot="17364210">
            <a:off x="6802360" y="3502380"/>
            <a:ext cx="1051980" cy="335392"/>
          </a:xfrm>
          <a:prstGeom prst="arc">
            <a:avLst>
              <a:gd name="adj1" fmla="val 18316844"/>
              <a:gd name="adj2" fmla="val 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2B96191-36DD-4E34-A9AF-8EC0A0A12940}"/>
              </a:ext>
            </a:extLst>
          </p:cNvPr>
          <p:cNvSpPr/>
          <p:nvPr/>
        </p:nvSpPr>
        <p:spPr>
          <a:xfrm rot="14400000">
            <a:off x="7497160" y="2490020"/>
            <a:ext cx="1087757" cy="2078306"/>
          </a:xfrm>
          <a:custGeom>
            <a:avLst/>
            <a:gdLst>
              <a:gd name="connsiteX0" fmla="*/ 1036948 w 2017336"/>
              <a:gd name="connsiteY0" fmla="*/ 0 h 2149311"/>
              <a:gd name="connsiteX1" fmla="*/ 0 w 2017336"/>
              <a:gd name="connsiteY1" fmla="*/ 1564849 h 2149311"/>
              <a:gd name="connsiteX2" fmla="*/ 980387 w 2017336"/>
              <a:gd name="connsiteY2" fmla="*/ 2149311 h 2149311"/>
              <a:gd name="connsiteX3" fmla="*/ 2017336 w 2017336"/>
              <a:gd name="connsiteY3" fmla="*/ 339365 h 2149311"/>
              <a:gd name="connsiteX4" fmla="*/ 1036948 w 2017336"/>
              <a:gd name="connsiteY4" fmla="*/ 0 h 2149311"/>
              <a:gd name="connsiteX0" fmla="*/ 1036948 w 2017336"/>
              <a:gd name="connsiteY0" fmla="*/ 0 h 1564849"/>
              <a:gd name="connsiteX1" fmla="*/ 0 w 2017336"/>
              <a:gd name="connsiteY1" fmla="*/ 1564849 h 1564849"/>
              <a:gd name="connsiteX2" fmla="*/ 736547 w 2017336"/>
              <a:gd name="connsiteY2" fmla="*/ 1368261 h 1564849"/>
              <a:gd name="connsiteX3" fmla="*/ 2017336 w 2017336"/>
              <a:gd name="connsiteY3" fmla="*/ 339365 h 1564849"/>
              <a:gd name="connsiteX4" fmla="*/ 1036948 w 2017336"/>
              <a:gd name="connsiteY4" fmla="*/ 0 h 1564849"/>
              <a:gd name="connsiteX0" fmla="*/ 945508 w 1925896"/>
              <a:gd name="connsiteY0" fmla="*/ 0 h 1368261"/>
              <a:gd name="connsiteX1" fmla="*/ 0 w 1925896"/>
              <a:gd name="connsiteY1" fmla="*/ 1115269 h 1368261"/>
              <a:gd name="connsiteX2" fmla="*/ 645107 w 1925896"/>
              <a:gd name="connsiteY2" fmla="*/ 1368261 h 1368261"/>
              <a:gd name="connsiteX3" fmla="*/ 1925896 w 1925896"/>
              <a:gd name="connsiteY3" fmla="*/ 339365 h 1368261"/>
              <a:gd name="connsiteX4" fmla="*/ 945508 w 1925896"/>
              <a:gd name="connsiteY4" fmla="*/ 0 h 1368261"/>
              <a:gd name="connsiteX0" fmla="*/ 1311268 w 1925896"/>
              <a:gd name="connsiteY0" fmla="*/ 0 h 1048221"/>
              <a:gd name="connsiteX1" fmla="*/ 0 w 1925896"/>
              <a:gd name="connsiteY1" fmla="*/ 795229 h 1048221"/>
              <a:gd name="connsiteX2" fmla="*/ 645107 w 1925896"/>
              <a:gd name="connsiteY2" fmla="*/ 1048221 h 1048221"/>
              <a:gd name="connsiteX3" fmla="*/ 1925896 w 1925896"/>
              <a:gd name="connsiteY3" fmla="*/ 19325 h 1048221"/>
              <a:gd name="connsiteX4" fmla="*/ 1311268 w 1925896"/>
              <a:gd name="connsiteY4" fmla="*/ 0 h 1048221"/>
              <a:gd name="connsiteX0" fmla="*/ 1311268 w 1834456"/>
              <a:gd name="connsiteY0" fmla="*/ 0 h 1048221"/>
              <a:gd name="connsiteX1" fmla="*/ 0 w 1834456"/>
              <a:gd name="connsiteY1" fmla="*/ 795229 h 1048221"/>
              <a:gd name="connsiteX2" fmla="*/ 645107 w 1834456"/>
              <a:gd name="connsiteY2" fmla="*/ 1048221 h 1048221"/>
              <a:gd name="connsiteX3" fmla="*/ 1834456 w 1834456"/>
              <a:gd name="connsiteY3" fmla="*/ 30755 h 1048221"/>
              <a:gd name="connsiteX4" fmla="*/ 1311268 w 1834456"/>
              <a:gd name="connsiteY4" fmla="*/ 0 h 1048221"/>
              <a:gd name="connsiteX0" fmla="*/ 1311268 w 1834456"/>
              <a:gd name="connsiteY0" fmla="*/ 0 h 991071"/>
              <a:gd name="connsiteX1" fmla="*/ 0 w 1834456"/>
              <a:gd name="connsiteY1" fmla="*/ 795229 h 991071"/>
              <a:gd name="connsiteX2" fmla="*/ 789887 w 1834456"/>
              <a:gd name="connsiteY2" fmla="*/ 991071 h 991071"/>
              <a:gd name="connsiteX3" fmla="*/ 1834456 w 1834456"/>
              <a:gd name="connsiteY3" fmla="*/ 30755 h 991071"/>
              <a:gd name="connsiteX4" fmla="*/ 1311268 w 1834456"/>
              <a:gd name="connsiteY4" fmla="*/ 0 h 991071"/>
              <a:gd name="connsiteX0" fmla="*/ 1075048 w 1834456"/>
              <a:gd name="connsiteY0" fmla="*/ 0 h 1044411"/>
              <a:gd name="connsiteX1" fmla="*/ 0 w 1834456"/>
              <a:gd name="connsiteY1" fmla="*/ 848569 h 1044411"/>
              <a:gd name="connsiteX2" fmla="*/ 789887 w 1834456"/>
              <a:gd name="connsiteY2" fmla="*/ 1044411 h 1044411"/>
              <a:gd name="connsiteX3" fmla="*/ 1834456 w 1834456"/>
              <a:gd name="connsiteY3" fmla="*/ 84095 h 1044411"/>
              <a:gd name="connsiteX4" fmla="*/ 1075048 w 1834456"/>
              <a:gd name="connsiteY4" fmla="*/ 0 h 1044411"/>
              <a:gd name="connsiteX0" fmla="*/ 1139818 w 1834456"/>
              <a:gd name="connsiteY0" fmla="*/ 0 h 1013931"/>
              <a:gd name="connsiteX1" fmla="*/ 0 w 1834456"/>
              <a:gd name="connsiteY1" fmla="*/ 818089 h 1013931"/>
              <a:gd name="connsiteX2" fmla="*/ 789887 w 1834456"/>
              <a:gd name="connsiteY2" fmla="*/ 1013931 h 1013931"/>
              <a:gd name="connsiteX3" fmla="*/ 1834456 w 1834456"/>
              <a:gd name="connsiteY3" fmla="*/ 53615 h 1013931"/>
              <a:gd name="connsiteX4" fmla="*/ 1139818 w 1834456"/>
              <a:gd name="connsiteY4" fmla="*/ 0 h 1013931"/>
              <a:gd name="connsiteX0" fmla="*/ 1139818 w 1663006"/>
              <a:gd name="connsiteY0" fmla="*/ 0 h 1013931"/>
              <a:gd name="connsiteX1" fmla="*/ 0 w 1663006"/>
              <a:gd name="connsiteY1" fmla="*/ 818089 h 1013931"/>
              <a:gd name="connsiteX2" fmla="*/ 789887 w 1663006"/>
              <a:gd name="connsiteY2" fmla="*/ 1013931 h 1013931"/>
              <a:gd name="connsiteX3" fmla="*/ 1663006 w 1663006"/>
              <a:gd name="connsiteY3" fmla="*/ 99335 h 1013931"/>
              <a:gd name="connsiteX4" fmla="*/ 1139818 w 1663006"/>
              <a:gd name="connsiteY4" fmla="*/ 0 h 1013931"/>
              <a:gd name="connsiteX0" fmla="*/ 1139818 w 1663006"/>
              <a:gd name="connsiteY0" fmla="*/ 0 h 1059651"/>
              <a:gd name="connsiteX1" fmla="*/ 0 w 1663006"/>
              <a:gd name="connsiteY1" fmla="*/ 818089 h 1059651"/>
              <a:gd name="connsiteX2" fmla="*/ 801317 w 1663006"/>
              <a:gd name="connsiteY2" fmla="*/ 1059651 h 1059651"/>
              <a:gd name="connsiteX3" fmla="*/ 1663006 w 1663006"/>
              <a:gd name="connsiteY3" fmla="*/ 99335 h 1059651"/>
              <a:gd name="connsiteX4" fmla="*/ 1139818 w 1663006"/>
              <a:gd name="connsiteY4" fmla="*/ 0 h 1059651"/>
              <a:gd name="connsiteX0" fmla="*/ 1139818 w 1777306"/>
              <a:gd name="connsiteY0" fmla="*/ 0 h 1059651"/>
              <a:gd name="connsiteX1" fmla="*/ 0 w 1777306"/>
              <a:gd name="connsiteY1" fmla="*/ 818089 h 1059651"/>
              <a:gd name="connsiteX2" fmla="*/ 801317 w 1777306"/>
              <a:gd name="connsiteY2" fmla="*/ 1059651 h 1059651"/>
              <a:gd name="connsiteX3" fmla="*/ 1777306 w 1777306"/>
              <a:gd name="connsiteY3" fmla="*/ 198395 h 1059651"/>
              <a:gd name="connsiteX4" fmla="*/ 1139818 w 1777306"/>
              <a:gd name="connsiteY4" fmla="*/ 0 h 1059651"/>
              <a:gd name="connsiteX0" fmla="*/ 1155058 w 1777306"/>
              <a:gd name="connsiteY0" fmla="*/ 0 h 1074891"/>
              <a:gd name="connsiteX1" fmla="*/ 0 w 1777306"/>
              <a:gd name="connsiteY1" fmla="*/ 833329 h 1074891"/>
              <a:gd name="connsiteX2" fmla="*/ 801317 w 1777306"/>
              <a:gd name="connsiteY2" fmla="*/ 1074891 h 1074891"/>
              <a:gd name="connsiteX3" fmla="*/ 1777306 w 1777306"/>
              <a:gd name="connsiteY3" fmla="*/ 213635 h 1074891"/>
              <a:gd name="connsiteX4" fmla="*/ 1155058 w 1777306"/>
              <a:gd name="connsiteY4" fmla="*/ 0 h 1074891"/>
              <a:gd name="connsiteX0" fmla="*/ 522598 w 1144846"/>
              <a:gd name="connsiteY0" fmla="*/ 0 h 1074891"/>
              <a:gd name="connsiteX1" fmla="*/ 0 w 1144846"/>
              <a:gd name="connsiteY1" fmla="*/ 467569 h 1074891"/>
              <a:gd name="connsiteX2" fmla="*/ 168857 w 1144846"/>
              <a:gd name="connsiteY2" fmla="*/ 1074891 h 1074891"/>
              <a:gd name="connsiteX3" fmla="*/ 1144846 w 1144846"/>
              <a:gd name="connsiteY3" fmla="*/ 213635 h 1074891"/>
              <a:gd name="connsiteX4" fmla="*/ 522598 w 1144846"/>
              <a:gd name="connsiteY4" fmla="*/ 0 h 1074891"/>
              <a:gd name="connsiteX0" fmla="*/ 522598 w 1144846"/>
              <a:gd name="connsiteY0" fmla="*/ 0 h 709131"/>
              <a:gd name="connsiteX1" fmla="*/ 0 w 1144846"/>
              <a:gd name="connsiteY1" fmla="*/ 467569 h 709131"/>
              <a:gd name="connsiteX2" fmla="*/ 652727 w 1144846"/>
              <a:gd name="connsiteY2" fmla="*/ 709131 h 709131"/>
              <a:gd name="connsiteX3" fmla="*/ 1144846 w 1144846"/>
              <a:gd name="connsiteY3" fmla="*/ 213635 h 709131"/>
              <a:gd name="connsiteX4" fmla="*/ 522598 w 1144846"/>
              <a:gd name="connsiteY4" fmla="*/ 0 h 709131"/>
              <a:gd name="connsiteX0" fmla="*/ 506953 w 1129201"/>
              <a:gd name="connsiteY0" fmla="*/ 0 h 709131"/>
              <a:gd name="connsiteX1" fmla="*/ 0 w 1129201"/>
              <a:gd name="connsiteY1" fmla="*/ 470176 h 709131"/>
              <a:gd name="connsiteX2" fmla="*/ 637082 w 1129201"/>
              <a:gd name="connsiteY2" fmla="*/ 709131 h 709131"/>
              <a:gd name="connsiteX3" fmla="*/ 1129201 w 1129201"/>
              <a:gd name="connsiteY3" fmla="*/ 213635 h 709131"/>
              <a:gd name="connsiteX4" fmla="*/ 506953 w 1129201"/>
              <a:gd name="connsiteY4" fmla="*/ 0 h 709131"/>
              <a:gd name="connsiteX0" fmla="*/ 497826 w 1129201"/>
              <a:gd name="connsiteY0" fmla="*/ 0 h 705220"/>
              <a:gd name="connsiteX1" fmla="*/ 0 w 1129201"/>
              <a:gd name="connsiteY1" fmla="*/ 466265 h 705220"/>
              <a:gd name="connsiteX2" fmla="*/ 637082 w 1129201"/>
              <a:gd name="connsiteY2" fmla="*/ 705220 h 705220"/>
              <a:gd name="connsiteX3" fmla="*/ 1129201 w 1129201"/>
              <a:gd name="connsiteY3" fmla="*/ 209724 h 705220"/>
              <a:gd name="connsiteX4" fmla="*/ 497826 w 1129201"/>
              <a:gd name="connsiteY4" fmla="*/ 0 h 705220"/>
              <a:gd name="connsiteX0" fmla="*/ 497826 w 1113556"/>
              <a:gd name="connsiteY0" fmla="*/ 0 h 705220"/>
              <a:gd name="connsiteX1" fmla="*/ 0 w 1113556"/>
              <a:gd name="connsiteY1" fmla="*/ 466265 h 705220"/>
              <a:gd name="connsiteX2" fmla="*/ 637082 w 1113556"/>
              <a:gd name="connsiteY2" fmla="*/ 705220 h 705220"/>
              <a:gd name="connsiteX3" fmla="*/ 1113556 w 1113556"/>
              <a:gd name="connsiteY3" fmla="*/ 211027 h 705220"/>
              <a:gd name="connsiteX4" fmla="*/ 497826 w 1113556"/>
              <a:gd name="connsiteY4" fmla="*/ 0 h 705220"/>
              <a:gd name="connsiteX0" fmla="*/ 497826 w 1113556"/>
              <a:gd name="connsiteY0" fmla="*/ 0 h 664803"/>
              <a:gd name="connsiteX1" fmla="*/ 0 w 1113556"/>
              <a:gd name="connsiteY1" fmla="*/ 466265 h 664803"/>
              <a:gd name="connsiteX2" fmla="*/ 660550 w 1113556"/>
              <a:gd name="connsiteY2" fmla="*/ 664803 h 664803"/>
              <a:gd name="connsiteX3" fmla="*/ 1113556 w 1113556"/>
              <a:gd name="connsiteY3" fmla="*/ 211027 h 664803"/>
              <a:gd name="connsiteX4" fmla="*/ 497826 w 1113556"/>
              <a:gd name="connsiteY4" fmla="*/ 0 h 664803"/>
              <a:gd name="connsiteX0" fmla="*/ 497826 w 1113556"/>
              <a:gd name="connsiteY0" fmla="*/ 0 h 696093"/>
              <a:gd name="connsiteX1" fmla="*/ 0 w 1113556"/>
              <a:gd name="connsiteY1" fmla="*/ 466265 h 696093"/>
              <a:gd name="connsiteX2" fmla="*/ 637082 w 1113556"/>
              <a:gd name="connsiteY2" fmla="*/ 696093 h 696093"/>
              <a:gd name="connsiteX3" fmla="*/ 1113556 w 1113556"/>
              <a:gd name="connsiteY3" fmla="*/ 211027 h 696093"/>
              <a:gd name="connsiteX4" fmla="*/ 497826 w 1113556"/>
              <a:gd name="connsiteY4" fmla="*/ 0 h 696093"/>
              <a:gd name="connsiteX0" fmla="*/ 497826 w 1113556"/>
              <a:gd name="connsiteY0" fmla="*/ 0 h 721125"/>
              <a:gd name="connsiteX1" fmla="*/ 0 w 1113556"/>
              <a:gd name="connsiteY1" fmla="*/ 466265 h 721125"/>
              <a:gd name="connsiteX2" fmla="*/ 695491 w 1113556"/>
              <a:gd name="connsiteY2" fmla="*/ 721125 h 721125"/>
              <a:gd name="connsiteX3" fmla="*/ 1113556 w 1113556"/>
              <a:gd name="connsiteY3" fmla="*/ 211027 h 721125"/>
              <a:gd name="connsiteX4" fmla="*/ 497826 w 1113556"/>
              <a:gd name="connsiteY4" fmla="*/ 0 h 721125"/>
              <a:gd name="connsiteX0" fmla="*/ 497826 w 1113556"/>
              <a:gd name="connsiteY0" fmla="*/ 0 h 728948"/>
              <a:gd name="connsiteX1" fmla="*/ 0 w 1113556"/>
              <a:gd name="connsiteY1" fmla="*/ 466265 h 728948"/>
              <a:gd name="connsiteX2" fmla="*/ 617265 w 1113556"/>
              <a:gd name="connsiteY2" fmla="*/ 728948 h 728948"/>
              <a:gd name="connsiteX3" fmla="*/ 1113556 w 1113556"/>
              <a:gd name="connsiteY3" fmla="*/ 211027 h 728948"/>
              <a:gd name="connsiteX4" fmla="*/ 497826 w 1113556"/>
              <a:gd name="connsiteY4" fmla="*/ 0 h 728948"/>
              <a:gd name="connsiteX0" fmla="*/ 124846 w 1113556"/>
              <a:gd name="connsiteY0" fmla="*/ 0 h 1028593"/>
              <a:gd name="connsiteX1" fmla="*/ 0 w 1113556"/>
              <a:gd name="connsiteY1" fmla="*/ 765910 h 1028593"/>
              <a:gd name="connsiteX2" fmla="*/ 617265 w 1113556"/>
              <a:gd name="connsiteY2" fmla="*/ 1028593 h 1028593"/>
              <a:gd name="connsiteX3" fmla="*/ 1113556 w 1113556"/>
              <a:gd name="connsiteY3" fmla="*/ 510672 h 1028593"/>
              <a:gd name="connsiteX4" fmla="*/ 124846 w 1113556"/>
              <a:gd name="connsiteY4" fmla="*/ 0 h 1028593"/>
              <a:gd name="connsiteX0" fmla="*/ 169827 w 1158537"/>
              <a:gd name="connsiteY0" fmla="*/ 0 h 1028593"/>
              <a:gd name="connsiteX1" fmla="*/ 0 w 1158537"/>
              <a:gd name="connsiteY1" fmla="*/ 892494 h 1028593"/>
              <a:gd name="connsiteX2" fmla="*/ 662246 w 1158537"/>
              <a:gd name="connsiteY2" fmla="*/ 1028593 h 1028593"/>
              <a:gd name="connsiteX3" fmla="*/ 1158537 w 1158537"/>
              <a:gd name="connsiteY3" fmla="*/ 510672 h 1028593"/>
              <a:gd name="connsiteX4" fmla="*/ 169827 w 1158537"/>
              <a:gd name="connsiteY4" fmla="*/ 0 h 1028593"/>
              <a:gd name="connsiteX0" fmla="*/ 169827 w 744452"/>
              <a:gd name="connsiteY0" fmla="*/ 0 h 1028593"/>
              <a:gd name="connsiteX1" fmla="*/ 0 w 744452"/>
              <a:gd name="connsiteY1" fmla="*/ 892494 h 1028593"/>
              <a:gd name="connsiteX2" fmla="*/ 662246 w 744452"/>
              <a:gd name="connsiteY2" fmla="*/ 1028593 h 1028593"/>
              <a:gd name="connsiteX3" fmla="*/ 744452 w 744452"/>
              <a:gd name="connsiteY3" fmla="*/ 532546 h 1028593"/>
              <a:gd name="connsiteX4" fmla="*/ 169827 w 744452"/>
              <a:gd name="connsiteY4" fmla="*/ 0 h 1028593"/>
              <a:gd name="connsiteX0" fmla="*/ 169827 w 744452"/>
              <a:gd name="connsiteY0" fmla="*/ 0 h 1654374"/>
              <a:gd name="connsiteX1" fmla="*/ 0 w 744452"/>
              <a:gd name="connsiteY1" fmla="*/ 892494 h 1654374"/>
              <a:gd name="connsiteX2" fmla="*/ 577957 w 744452"/>
              <a:gd name="connsiteY2" fmla="*/ 1654374 h 1654374"/>
              <a:gd name="connsiteX3" fmla="*/ 744452 w 744452"/>
              <a:gd name="connsiteY3" fmla="*/ 532546 h 1654374"/>
              <a:gd name="connsiteX4" fmla="*/ 169827 w 744452"/>
              <a:gd name="connsiteY4" fmla="*/ 0 h 1654374"/>
              <a:gd name="connsiteX0" fmla="*/ 169827 w 744452"/>
              <a:gd name="connsiteY0" fmla="*/ 0 h 1422375"/>
              <a:gd name="connsiteX1" fmla="*/ 0 w 744452"/>
              <a:gd name="connsiteY1" fmla="*/ 892494 h 1422375"/>
              <a:gd name="connsiteX2" fmla="*/ 579422 w 744452"/>
              <a:gd name="connsiteY2" fmla="*/ 1422375 h 1422375"/>
              <a:gd name="connsiteX3" fmla="*/ 744452 w 744452"/>
              <a:gd name="connsiteY3" fmla="*/ 532546 h 1422375"/>
              <a:gd name="connsiteX4" fmla="*/ 169827 w 744452"/>
              <a:gd name="connsiteY4" fmla="*/ 0 h 142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4452" h="1422375">
                <a:moveTo>
                  <a:pt x="169827" y="0"/>
                </a:moveTo>
                <a:lnTo>
                  <a:pt x="0" y="892494"/>
                </a:lnTo>
                <a:lnTo>
                  <a:pt x="579422" y="1422375"/>
                </a:lnTo>
                <a:lnTo>
                  <a:pt x="744452" y="532546"/>
                </a:lnTo>
                <a:lnTo>
                  <a:pt x="169827" y="0"/>
                </a:lnTo>
                <a:close/>
              </a:path>
            </a:pathLst>
          </a:custGeom>
          <a:solidFill>
            <a:schemeClr val="accent4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2E73DA3-ABCD-490A-9A90-FF2F5074A617}"/>
              </a:ext>
            </a:extLst>
          </p:cNvPr>
          <p:cNvCxnSpPr>
            <a:cxnSpLocks/>
          </p:cNvCxnSpPr>
          <p:nvPr/>
        </p:nvCxnSpPr>
        <p:spPr>
          <a:xfrm flipV="1">
            <a:off x="7271818" y="3872624"/>
            <a:ext cx="1283057" cy="453252"/>
          </a:xfrm>
          <a:prstGeom prst="straightConnector1">
            <a:avLst/>
          </a:prstGeom>
          <a:ln w="19050">
            <a:solidFill>
              <a:srgbClr val="EF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9A2A11-EA9D-4599-881A-F36285D1C13B}"/>
              </a:ext>
            </a:extLst>
          </p:cNvPr>
          <p:cNvCxnSpPr>
            <a:cxnSpLocks/>
          </p:cNvCxnSpPr>
          <p:nvPr/>
        </p:nvCxnSpPr>
        <p:spPr>
          <a:xfrm flipV="1">
            <a:off x="7275654" y="3159699"/>
            <a:ext cx="264196" cy="1161123"/>
          </a:xfrm>
          <a:prstGeom prst="straightConnector1">
            <a:avLst/>
          </a:prstGeom>
          <a:ln w="19050">
            <a:solidFill>
              <a:srgbClr val="4D94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327CA3B-2367-4078-91EB-D51B8E900759}"/>
              </a:ext>
            </a:extLst>
          </p:cNvPr>
          <p:cNvSpPr/>
          <p:nvPr/>
        </p:nvSpPr>
        <p:spPr>
          <a:xfrm rot="14400000">
            <a:off x="7204735" y="4250303"/>
            <a:ext cx="141278" cy="141544"/>
          </a:xfrm>
          <a:prstGeom prst="ellipse">
            <a:avLst/>
          </a:prstGeom>
          <a:solidFill>
            <a:srgbClr val="EF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9F2C86C-AA4C-4BE0-85AD-BD5A786CCEE2}"/>
              </a:ext>
            </a:extLst>
          </p:cNvPr>
          <p:cNvGrpSpPr/>
          <p:nvPr/>
        </p:nvGrpSpPr>
        <p:grpSpPr>
          <a:xfrm>
            <a:off x="7313949" y="4030248"/>
            <a:ext cx="1276134" cy="385793"/>
            <a:chOff x="7238176" y="4030248"/>
            <a:chExt cx="1276134" cy="385793"/>
          </a:xfrm>
        </p:grpSpPr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736562BB-667B-4E05-979F-D2240135F8DC}"/>
                </a:ext>
              </a:extLst>
            </p:cNvPr>
            <p:cNvSpPr/>
            <p:nvPr/>
          </p:nvSpPr>
          <p:spPr>
            <a:xfrm rot="9350251" flipH="1">
              <a:off x="7366808" y="4030248"/>
              <a:ext cx="1147502" cy="34267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7FFF9A3B-9D55-4120-96C1-743428A86D2F}"/>
                </a:ext>
              </a:extLst>
            </p:cNvPr>
            <p:cNvSpPr/>
            <p:nvPr/>
          </p:nvSpPr>
          <p:spPr>
            <a:xfrm rot="9888162">
              <a:off x="7238176" y="4080649"/>
              <a:ext cx="1147502" cy="33539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A8ADBC-97EB-4249-A315-37E9691B3502}"/>
              </a:ext>
            </a:extLst>
          </p:cNvPr>
          <p:cNvGrpSpPr/>
          <p:nvPr/>
        </p:nvGrpSpPr>
        <p:grpSpPr>
          <a:xfrm rot="6597656">
            <a:off x="3184073" y="3439578"/>
            <a:ext cx="943816" cy="331650"/>
            <a:chOff x="7238176" y="4030248"/>
            <a:chExt cx="1276134" cy="385793"/>
          </a:xfrm>
        </p:grpSpPr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CEE7BBD6-B91D-4C3B-8A78-E1577F289B5B}"/>
                </a:ext>
              </a:extLst>
            </p:cNvPr>
            <p:cNvSpPr/>
            <p:nvPr/>
          </p:nvSpPr>
          <p:spPr>
            <a:xfrm rot="9350251" flipH="1">
              <a:off x="7366808" y="4030248"/>
              <a:ext cx="1147502" cy="34267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원호 47">
              <a:extLst>
                <a:ext uri="{FF2B5EF4-FFF2-40B4-BE49-F238E27FC236}">
                  <a16:creationId xmlns:a16="http://schemas.microsoft.com/office/drawing/2014/main" id="{CB7E7AAC-DCD2-42F7-961F-A2F53AB9A21D}"/>
                </a:ext>
              </a:extLst>
            </p:cNvPr>
            <p:cNvSpPr/>
            <p:nvPr/>
          </p:nvSpPr>
          <p:spPr>
            <a:xfrm rot="9888162">
              <a:off x="7238176" y="4080649"/>
              <a:ext cx="1147502" cy="335392"/>
            </a:xfrm>
            <a:prstGeom prst="arc">
              <a:avLst>
                <a:gd name="adj1" fmla="val 18316844"/>
                <a:gd name="adj2" fmla="val 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FA4F0841-64BA-4078-A5C7-275F18B0CC2F}"/>
              </a:ext>
            </a:extLst>
          </p:cNvPr>
          <p:cNvSpPr/>
          <p:nvPr/>
        </p:nvSpPr>
        <p:spPr>
          <a:xfrm>
            <a:off x="3671742" y="4059236"/>
            <a:ext cx="144000" cy="144000"/>
          </a:xfrm>
          <a:prstGeom prst="ellipse">
            <a:avLst/>
          </a:prstGeom>
          <a:solidFill>
            <a:srgbClr val="EF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CA1291-3360-46E8-B7CE-00AEE9E4DA39}"/>
                  </a:ext>
                </a:extLst>
              </p:cNvPr>
              <p:cNvSpPr txBox="1"/>
              <p:nvPr/>
            </p:nvSpPr>
            <p:spPr>
              <a:xfrm>
                <a:off x="7753439" y="3400257"/>
                <a:ext cx="5257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CA1291-3360-46E8-B7CE-00AEE9E4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439" y="3400257"/>
                <a:ext cx="5257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53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027CF484-4C92-4F92-A054-8E9397B7B90E}"/>
              </a:ext>
            </a:extLst>
          </p:cNvPr>
          <p:cNvSpPr/>
          <p:nvPr/>
        </p:nvSpPr>
        <p:spPr>
          <a:xfrm>
            <a:off x="1337406" y="2352146"/>
            <a:ext cx="2151978" cy="2703426"/>
          </a:xfrm>
          <a:custGeom>
            <a:avLst/>
            <a:gdLst>
              <a:gd name="connsiteX0" fmla="*/ 0 w 2529840"/>
              <a:gd name="connsiteY0" fmla="*/ 0 h 3151632"/>
              <a:gd name="connsiteX1" fmla="*/ 1548384 w 2529840"/>
              <a:gd name="connsiteY1" fmla="*/ 3151632 h 3151632"/>
              <a:gd name="connsiteX2" fmla="*/ 2529840 w 2529840"/>
              <a:gd name="connsiteY2" fmla="*/ 3151632 h 3151632"/>
              <a:gd name="connsiteX3" fmla="*/ 981456 w 2529840"/>
              <a:gd name="connsiteY3" fmla="*/ 6096 h 315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9840" h="3151632">
                <a:moveTo>
                  <a:pt x="0" y="0"/>
                </a:moveTo>
                <a:lnTo>
                  <a:pt x="1548384" y="3151632"/>
                </a:lnTo>
                <a:lnTo>
                  <a:pt x="2529840" y="3151632"/>
                </a:lnTo>
                <a:lnTo>
                  <a:pt x="981456" y="6096"/>
                </a:lnTo>
              </a:path>
            </a:pathLst>
          </a:cu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A5D85A1-2D76-4CD9-81CC-925F3A2C264F}"/>
              </a:ext>
            </a:extLst>
          </p:cNvPr>
          <p:cNvCxnSpPr/>
          <p:nvPr/>
        </p:nvCxnSpPr>
        <p:spPr>
          <a:xfrm>
            <a:off x="1345385" y="2352092"/>
            <a:ext cx="8167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6D0CA4-BD3D-490B-B7AB-1C135C12CFDC}"/>
              </a:ext>
            </a:extLst>
          </p:cNvPr>
          <p:cNvCxnSpPr/>
          <p:nvPr/>
        </p:nvCxnSpPr>
        <p:spPr>
          <a:xfrm>
            <a:off x="2672680" y="5052876"/>
            <a:ext cx="8167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9EBFD25-564F-4B65-AD8D-5FB52507A474}"/>
              </a:ext>
            </a:extLst>
          </p:cNvPr>
          <p:cNvCxnSpPr>
            <a:cxnSpLocks/>
          </p:cNvCxnSpPr>
          <p:nvPr/>
        </p:nvCxnSpPr>
        <p:spPr>
          <a:xfrm>
            <a:off x="1127224" y="1929441"/>
            <a:ext cx="1841598" cy="3754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0A0BFC5-A034-46AE-82D0-84DB0B1EECF7}"/>
              </a:ext>
            </a:extLst>
          </p:cNvPr>
          <p:cNvSpPr/>
          <p:nvPr/>
        </p:nvSpPr>
        <p:spPr>
          <a:xfrm>
            <a:off x="1323462" y="2362604"/>
            <a:ext cx="222191" cy="1323484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F52DED44-1F98-405B-970B-C29251C03BE2}"/>
              </a:ext>
            </a:extLst>
          </p:cNvPr>
          <p:cNvSpPr/>
          <p:nvPr/>
        </p:nvSpPr>
        <p:spPr>
          <a:xfrm rot="19509709">
            <a:off x="2097392" y="3909036"/>
            <a:ext cx="191334" cy="1326199"/>
          </a:xfrm>
          <a:custGeom>
            <a:avLst/>
            <a:gdLst>
              <a:gd name="connsiteX0" fmla="*/ 0 w 538480"/>
              <a:gd name="connsiteY0" fmla="*/ 0 h 2783840"/>
              <a:gd name="connsiteX1" fmla="*/ 152400 w 538480"/>
              <a:gd name="connsiteY1" fmla="*/ 1666240 h 2783840"/>
              <a:gd name="connsiteX2" fmla="*/ 538480 w 538480"/>
              <a:gd name="connsiteY2" fmla="*/ 2783840 h 278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2783840">
                <a:moveTo>
                  <a:pt x="0" y="0"/>
                </a:moveTo>
                <a:cubicBezTo>
                  <a:pt x="31326" y="601133"/>
                  <a:pt x="62653" y="1202267"/>
                  <a:pt x="152400" y="1666240"/>
                </a:cubicBezTo>
                <a:cubicBezTo>
                  <a:pt x="242147" y="2130213"/>
                  <a:pt x="390313" y="2457026"/>
                  <a:pt x="538480" y="278384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AEBB2D-8B1C-4DEF-8A47-AF8EE531EC7A}"/>
                  </a:ext>
                </a:extLst>
              </p:cNvPr>
              <p:cNvSpPr txBox="1"/>
              <p:nvPr/>
            </p:nvSpPr>
            <p:spPr>
              <a:xfrm>
                <a:off x="1439130" y="3686141"/>
                <a:ext cx="4742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AEBB2D-8B1C-4DEF-8A47-AF8EE531E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130" y="3686141"/>
                <a:ext cx="47423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ACC800-4143-4199-BBAD-18F3D52E31F7}"/>
                  </a:ext>
                </a:extLst>
              </p:cNvPr>
              <p:cNvSpPr txBox="1"/>
              <p:nvPr/>
            </p:nvSpPr>
            <p:spPr>
              <a:xfrm>
                <a:off x="1467840" y="2017777"/>
                <a:ext cx="5836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ACC800-4143-4199-BBAD-18F3D52E3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40" y="2017777"/>
                <a:ext cx="583621" cy="338554"/>
              </a:xfrm>
              <a:prstGeom prst="rect">
                <a:avLst/>
              </a:prstGeom>
              <a:blipFill>
                <a:blip r:embed="rId3"/>
                <a:stretch>
                  <a:fillRect t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84EAD6E-95DA-427A-8AF6-50D039BBACDD}"/>
              </a:ext>
            </a:extLst>
          </p:cNvPr>
          <p:cNvSpPr txBox="1"/>
          <p:nvPr/>
        </p:nvSpPr>
        <p:spPr>
          <a:xfrm>
            <a:off x="2782190" y="3156157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미소 경로의 유량 </a:t>
            </a:r>
            <a:r>
              <a:rPr lang="en-US" altLang="ko-KR" sz="1600" dirty="0"/>
              <a:t>= </a:t>
            </a:r>
          </a:p>
          <a:p>
            <a:pPr algn="ctr"/>
            <a:r>
              <a:rPr lang="ko-KR" altLang="en-US" sz="1600" dirty="0"/>
              <a:t>평행사변형의 넓이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ECF9A5-5524-4921-A118-68645F664EF4}"/>
              </a:ext>
            </a:extLst>
          </p:cNvPr>
          <p:cNvSpPr txBox="1"/>
          <p:nvPr/>
        </p:nvSpPr>
        <p:spPr>
          <a:xfrm>
            <a:off x="1709503" y="1174194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미소 경로의 유량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783362A-9B85-4545-A0D1-D966E9A7A2CC}"/>
              </a:ext>
            </a:extLst>
          </p:cNvPr>
          <p:cNvCxnSpPr>
            <a:cxnSpLocks/>
          </p:cNvCxnSpPr>
          <p:nvPr/>
        </p:nvCxnSpPr>
        <p:spPr>
          <a:xfrm flipV="1">
            <a:off x="1525913" y="2187971"/>
            <a:ext cx="1073447" cy="526549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00E85BD-8B8C-4DEF-99BA-485D64952518}"/>
              </a:ext>
            </a:extLst>
          </p:cNvPr>
          <p:cNvCxnSpPr>
            <a:cxnSpLocks/>
          </p:cNvCxnSpPr>
          <p:nvPr/>
        </p:nvCxnSpPr>
        <p:spPr>
          <a:xfrm flipV="1">
            <a:off x="2848677" y="4882136"/>
            <a:ext cx="1073447" cy="526549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72DF21-C67F-4E9B-BBE7-DB41BB8F31B5}"/>
                  </a:ext>
                </a:extLst>
              </p:cNvPr>
              <p:cNvSpPr txBox="1"/>
              <p:nvPr/>
            </p:nvSpPr>
            <p:spPr>
              <a:xfrm>
                <a:off x="2315791" y="1860059"/>
                <a:ext cx="22955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</a:rPr>
                  <a:t>에 대한 법선 벡터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72DF21-C67F-4E9B-BBE7-DB41BB8F3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791" y="1860059"/>
                <a:ext cx="2295565" cy="338554"/>
              </a:xfrm>
              <a:prstGeom prst="rect">
                <a:avLst/>
              </a:prstGeom>
              <a:blipFill>
                <a:blip r:embed="rId4"/>
                <a:stretch>
                  <a:fillRect t="-5357" r="-266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038EAC-E0C5-47D9-9618-8672E90D8C5A}"/>
                  </a:ext>
                </a:extLst>
              </p:cNvPr>
              <p:cNvSpPr txBox="1"/>
              <p:nvPr/>
            </p:nvSpPr>
            <p:spPr>
              <a:xfrm>
                <a:off x="3503329" y="4531456"/>
                <a:ext cx="22955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</a:rPr>
                  <a:t>에 대한 법선 벡터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038EAC-E0C5-47D9-9618-8672E90D8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329" y="4531456"/>
                <a:ext cx="2295565" cy="338554"/>
              </a:xfrm>
              <a:prstGeom prst="rect">
                <a:avLst/>
              </a:prstGeom>
              <a:blipFill>
                <a:blip r:embed="rId5"/>
                <a:stretch>
                  <a:fillRect t="-5357" r="-266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7038F0C-A26E-4A38-A3D4-08DBC68014F4}"/>
              </a:ext>
            </a:extLst>
          </p:cNvPr>
          <p:cNvCxnSpPr>
            <a:cxnSpLocks/>
          </p:cNvCxnSpPr>
          <p:nvPr/>
        </p:nvCxnSpPr>
        <p:spPr>
          <a:xfrm flipV="1">
            <a:off x="9922620" y="2918620"/>
            <a:ext cx="778217" cy="185736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15C3E79-ADE4-466B-8A35-DC9015FF2DA5}"/>
              </a:ext>
            </a:extLst>
          </p:cNvPr>
          <p:cNvCxnSpPr>
            <a:cxnSpLocks/>
          </p:cNvCxnSpPr>
          <p:nvPr/>
        </p:nvCxnSpPr>
        <p:spPr>
          <a:xfrm flipV="1">
            <a:off x="7748630" y="2918620"/>
            <a:ext cx="778217" cy="1857363"/>
          </a:xfrm>
          <a:prstGeom prst="straightConnector1">
            <a:avLst/>
          </a:prstGeom>
          <a:ln w="571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366BBC-17E3-4CD1-AC7A-9FAB3B3C243D}"/>
                  </a:ext>
                </a:extLst>
              </p:cNvPr>
              <p:cNvSpPr txBox="1"/>
              <p:nvPr/>
            </p:nvSpPr>
            <p:spPr>
              <a:xfrm>
                <a:off x="10259428" y="3672243"/>
                <a:ext cx="805349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3366BBC-17E3-4CD1-AC7A-9FAB3B3C2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428" y="3672243"/>
                <a:ext cx="805349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283EE8-3791-4197-A013-EEE57A5F23B9}"/>
              </a:ext>
            </a:extLst>
          </p:cNvPr>
          <p:cNvSpPr/>
          <p:nvPr/>
        </p:nvSpPr>
        <p:spPr>
          <a:xfrm>
            <a:off x="6948093" y="4769056"/>
            <a:ext cx="2983065" cy="482454"/>
          </a:xfrm>
          <a:custGeom>
            <a:avLst/>
            <a:gdLst>
              <a:gd name="connsiteX0" fmla="*/ 0 w 3661492"/>
              <a:gd name="connsiteY0" fmla="*/ 0 h 1467397"/>
              <a:gd name="connsiteX1" fmla="*/ 3661492 w 3661492"/>
              <a:gd name="connsiteY1" fmla="*/ 0 h 1467397"/>
              <a:gd name="connsiteX2" fmla="*/ 3661492 w 3661492"/>
              <a:gd name="connsiteY2" fmla="*/ 1467397 h 1467397"/>
              <a:gd name="connsiteX3" fmla="*/ 0 w 3661492"/>
              <a:gd name="connsiteY3" fmla="*/ 1467397 h 1467397"/>
              <a:gd name="connsiteX4" fmla="*/ 0 w 3661492"/>
              <a:gd name="connsiteY4" fmla="*/ 0 h 1467397"/>
              <a:gd name="connsiteX0" fmla="*/ 729575 w 3661492"/>
              <a:gd name="connsiteY0" fmla="*/ 19455 h 1467397"/>
              <a:gd name="connsiteX1" fmla="*/ 3661492 w 3661492"/>
              <a:gd name="connsiteY1" fmla="*/ 0 h 1467397"/>
              <a:gd name="connsiteX2" fmla="*/ 3661492 w 3661492"/>
              <a:gd name="connsiteY2" fmla="*/ 1467397 h 1467397"/>
              <a:gd name="connsiteX3" fmla="*/ 0 w 3661492"/>
              <a:gd name="connsiteY3" fmla="*/ 1467397 h 1467397"/>
              <a:gd name="connsiteX4" fmla="*/ 729575 w 3661492"/>
              <a:gd name="connsiteY4" fmla="*/ 19455 h 1467397"/>
              <a:gd name="connsiteX0" fmla="*/ 729575 w 4284062"/>
              <a:gd name="connsiteY0" fmla="*/ 0 h 1447942"/>
              <a:gd name="connsiteX1" fmla="*/ 4284062 w 4284062"/>
              <a:gd name="connsiteY1" fmla="*/ 1 h 1447942"/>
              <a:gd name="connsiteX2" fmla="*/ 3661492 w 4284062"/>
              <a:gd name="connsiteY2" fmla="*/ 1447942 h 1447942"/>
              <a:gd name="connsiteX3" fmla="*/ 0 w 4284062"/>
              <a:gd name="connsiteY3" fmla="*/ 1447942 h 1447942"/>
              <a:gd name="connsiteX4" fmla="*/ 729575 w 4284062"/>
              <a:gd name="connsiteY4" fmla="*/ 0 h 1447942"/>
              <a:gd name="connsiteX0" fmla="*/ 1176272 w 4284062"/>
              <a:gd name="connsiteY0" fmla="*/ 12072 h 1447941"/>
              <a:gd name="connsiteX1" fmla="*/ 4284062 w 4284062"/>
              <a:gd name="connsiteY1" fmla="*/ 0 h 1447941"/>
              <a:gd name="connsiteX2" fmla="*/ 3661492 w 4284062"/>
              <a:gd name="connsiteY2" fmla="*/ 1447941 h 1447941"/>
              <a:gd name="connsiteX3" fmla="*/ 0 w 4284062"/>
              <a:gd name="connsiteY3" fmla="*/ 1447941 h 1447941"/>
              <a:gd name="connsiteX4" fmla="*/ 1176272 w 4284062"/>
              <a:gd name="connsiteY4" fmla="*/ 12072 h 1447941"/>
              <a:gd name="connsiteX0" fmla="*/ 1176272 w 4416865"/>
              <a:gd name="connsiteY0" fmla="*/ 0 h 1435869"/>
              <a:gd name="connsiteX1" fmla="*/ 4416865 w 4416865"/>
              <a:gd name="connsiteY1" fmla="*/ 1 h 1435869"/>
              <a:gd name="connsiteX2" fmla="*/ 3661492 w 4416865"/>
              <a:gd name="connsiteY2" fmla="*/ 1435869 h 1435869"/>
              <a:gd name="connsiteX3" fmla="*/ 0 w 4416865"/>
              <a:gd name="connsiteY3" fmla="*/ 1435869 h 1435869"/>
              <a:gd name="connsiteX4" fmla="*/ 1176272 w 4416865"/>
              <a:gd name="connsiteY4" fmla="*/ 0 h 1435869"/>
              <a:gd name="connsiteX0" fmla="*/ 1176272 w 4634178"/>
              <a:gd name="connsiteY0" fmla="*/ 0 h 1435869"/>
              <a:gd name="connsiteX1" fmla="*/ 4634178 w 4634178"/>
              <a:gd name="connsiteY1" fmla="*/ 12075 h 1435869"/>
              <a:gd name="connsiteX2" fmla="*/ 3661492 w 4634178"/>
              <a:gd name="connsiteY2" fmla="*/ 1435869 h 1435869"/>
              <a:gd name="connsiteX3" fmla="*/ 0 w 4634178"/>
              <a:gd name="connsiteY3" fmla="*/ 1435869 h 1435869"/>
              <a:gd name="connsiteX4" fmla="*/ 1176272 w 4634178"/>
              <a:gd name="connsiteY4" fmla="*/ 0 h 1435869"/>
              <a:gd name="connsiteX0" fmla="*/ 1176272 w 4268503"/>
              <a:gd name="connsiteY0" fmla="*/ 0 h 1435869"/>
              <a:gd name="connsiteX1" fmla="*/ 4268503 w 4268503"/>
              <a:gd name="connsiteY1" fmla="*/ 12075 h 1435869"/>
              <a:gd name="connsiteX2" fmla="*/ 3661492 w 4268503"/>
              <a:gd name="connsiteY2" fmla="*/ 1435869 h 1435869"/>
              <a:gd name="connsiteX3" fmla="*/ 0 w 4268503"/>
              <a:gd name="connsiteY3" fmla="*/ 1435869 h 1435869"/>
              <a:gd name="connsiteX4" fmla="*/ 1176272 w 4268503"/>
              <a:gd name="connsiteY4" fmla="*/ 0 h 1435869"/>
              <a:gd name="connsiteX0" fmla="*/ 1176272 w 3902828"/>
              <a:gd name="connsiteY0" fmla="*/ 0 h 1435869"/>
              <a:gd name="connsiteX1" fmla="*/ 3902828 w 3902828"/>
              <a:gd name="connsiteY1" fmla="*/ 12075 h 1435869"/>
              <a:gd name="connsiteX2" fmla="*/ 3661492 w 3902828"/>
              <a:gd name="connsiteY2" fmla="*/ 1435869 h 1435869"/>
              <a:gd name="connsiteX3" fmla="*/ 0 w 3902828"/>
              <a:gd name="connsiteY3" fmla="*/ 1435869 h 1435869"/>
              <a:gd name="connsiteX4" fmla="*/ 1176272 w 3902828"/>
              <a:gd name="connsiteY4" fmla="*/ 0 h 1435869"/>
              <a:gd name="connsiteX0" fmla="*/ 1176272 w 3719990"/>
              <a:gd name="connsiteY0" fmla="*/ 0 h 1435869"/>
              <a:gd name="connsiteX1" fmla="*/ 3719990 w 3719990"/>
              <a:gd name="connsiteY1" fmla="*/ 18379 h 1435869"/>
              <a:gd name="connsiteX2" fmla="*/ 3661492 w 3719990"/>
              <a:gd name="connsiteY2" fmla="*/ 1435869 h 1435869"/>
              <a:gd name="connsiteX3" fmla="*/ 0 w 3719990"/>
              <a:gd name="connsiteY3" fmla="*/ 1435869 h 1435869"/>
              <a:gd name="connsiteX4" fmla="*/ 1176272 w 3719990"/>
              <a:gd name="connsiteY4" fmla="*/ 0 h 1435869"/>
              <a:gd name="connsiteX0" fmla="*/ 1176272 w 3719990"/>
              <a:gd name="connsiteY0" fmla="*/ 0 h 1435869"/>
              <a:gd name="connsiteX1" fmla="*/ 3719990 w 3719990"/>
              <a:gd name="connsiteY1" fmla="*/ 18379 h 1435869"/>
              <a:gd name="connsiteX2" fmla="*/ 2841875 w 3719990"/>
              <a:gd name="connsiteY2" fmla="*/ 1435869 h 1435869"/>
              <a:gd name="connsiteX3" fmla="*/ 0 w 3719990"/>
              <a:gd name="connsiteY3" fmla="*/ 1435869 h 1435869"/>
              <a:gd name="connsiteX4" fmla="*/ 1176272 w 3719990"/>
              <a:gd name="connsiteY4" fmla="*/ 0 h 1435869"/>
              <a:gd name="connsiteX0" fmla="*/ 1176272 w 3712424"/>
              <a:gd name="connsiteY0" fmla="*/ 0 h 1435869"/>
              <a:gd name="connsiteX1" fmla="*/ 3712424 w 3712424"/>
              <a:gd name="connsiteY1" fmla="*/ 3248 h 1435869"/>
              <a:gd name="connsiteX2" fmla="*/ 2841875 w 3712424"/>
              <a:gd name="connsiteY2" fmla="*/ 1435869 h 1435869"/>
              <a:gd name="connsiteX3" fmla="*/ 0 w 3712424"/>
              <a:gd name="connsiteY3" fmla="*/ 1435869 h 1435869"/>
              <a:gd name="connsiteX4" fmla="*/ 1176272 w 3712424"/>
              <a:gd name="connsiteY4" fmla="*/ 0 h 1435869"/>
              <a:gd name="connsiteX0" fmla="*/ 1176272 w 3894001"/>
              <a:gd name="connsiteY0" fmla="*/ 34581 h 1470450"/>
              <a:gd name="connsiteX1" fmla="*/ 3894001 w 3894001"/>
              <a:gd name="connsiteY1" fmla="*/ 0 h 1470450"/>
              <a:gd name="connsiteX2" fmla="*/ 2841875 w 3894001"/>
              <a:gd name="connsiteY2" fmla="*/ 1470450 h 1470450"/>
              <a:gd name="connsiteX3" fmla="*/ 0 w 3894001"/>
              <a:gd name="connsiteY3" fmla="*/ 1470450 h 1470450"/>
              <a:gd name="connsiteX4" fmla="*/ 1176272 w 3894001"/>
              <a:gd name="connsiteY4" fmla="*/ 34581 h 1470450"/>
              <a:gd name="connsiteX0" fmla="*/ 1176272 w 3924264"/>
              <a:gd name="connsiteY0" fmla="*/ 19450 h 1455319"/>
              <a:gd name="connsiteX1" fmla="*/ 3924264 w 3924264"/>
              <a:gd name="connsiteY1" fmla="*/ 0 h 1455319"/>
              <a:gd name="connsiteX2" fmla="*/ 2841875 w 3924264"/>
              <a:gd name="connsiteY2" fmla="*/ 1455319 h 1455319"/>
              <a:gd name="connsiteX3" fmla="*/ 0 w 3924264"/>
              <a:gd name="connsiteY3" fmla="*/ 1455319 h 1455319"/>
              <a:gd name="connsiteX4" fmla="*/ 1176272 w 3924264"/>
              <a:gd name="connsiteY4" fmla="*/ 19450 h 1455319"/>
              <a:gd name="connsiteX0" fmla="*/ 1176272 w 4022618"/>
              <a:gd name="connsiteY0" fmla="*/ 4319 h 1440188"/>
              <a:gd name="connsiteX1" fmla="*/ 4022618 w 4022618"/>
              <a:gd name="connsiteY1" fmla="*/ 0 h 1440188"/>
              <a:gd name="connsiteX2" fmla="*/ 2841875 w 4022618"/>
              <a:gd name="connsiteY2" fmla="*/ 1440188 h 1440188"/>
              <a:gd name="connsiteX3" fmla="*/ 0 w 4022618"/>
              <a:gd name="connsiteY3" fmla="*/ 1440188 h 1440188"/>
              <a:gd name="connsiteX4" fmla="*/ 1176272 w 4022618"/>
              <a:gd name="connsiteY4" fmla="*/ 4319 h 1440188"/>
              <a:gd name="connsiteX0" fmla="*/ 542645 w 4022618"/>
              <a:gd name="connsiteY0" fmla="*/ 1115532 h 1440188"/>
              <a:gd name="connsiteX1" fmla="*/ 4022618 w 4022618"/>
              <a:gd name="connsiteY1" fmla="*/ 0 h 1440188"/>
              <a:gd name="connsiteX2" fmla="*/ 2841875 w 4022618"/>
              <a:gd name="connsiteY2" fmla="*/ 1440188 h 1440188"/>
              <a:gd name="connsiteX3" fmla="*/ 0 w 4022618"/>
              <a:gd name="connsiteY3" fmla="*/ 1440188 h 1440188"/>
              <a:gd name="connsiteX4" fmla="*/ 542645 w 4022618"/>
              <a:gd name="connsiteY4" fmla="*/ 1115532 h 1440188"/>
              <a:gd name="connsiteX0" fmla="*/ 542645 w 2841875"/>
              <a:gd name="connsiteY0" fmla="*/ 0 h 324656"/>
              <a:gd name="connsiteX1" fmla="*/ 2036622 w 2841875"/>
              <a:gd name="connsiteY1" fmla="*/ 409 h 324656"/>
              <a:gd name="connsiteX2" fmla="*/ 2841875 w 2841875"/>
              <a:gd name="connsiteY2" fmla="*/ 324656 h 324656"/>
              <a:gd name="connsiteX3" fmla="*/ 0 w 2841875"/>
              <a:gd name="connsiteY3" fmla="*/ 324656 h 324656"/>
              <a:gd name="connsiteX4" fmla="*/ 542645 w 2841875"/>
              <a:gd name="connsiteY4" fmla="*/ 0 h 324656"/>
              <a:gd name="connsiteX0" fmla="*/ 542645 w 2036622"/>
              <a:gd name="connsiteY0" fmla="*/ 0 h 329385"/>
              <a:gd name="connsiteX1" fmla="*/ 2036622 w 2036622"/>
              <a:gd name="connsiteY1" fmla="*/ 409 h 329385"/>
              <a:gd name="connsiteX2" fmla="*/ 1446950 w 2036622"/>
              <a:gd name="connsiteY2" fmla="*/ 329385 h 329385"/>
              <a:gd name="connsiteX3" fmla="*/ 0 w 2036622"/>
              <a:gd name="connsiteY3" fmla="*/ 324656 h 329385"/>
              <a:gd name="connsiteX4" fmla="*/ 542645 w 2036622"/>
              <a:gd name="connsiteY4" fmla="*/ 0 h 32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622" h="329385">
                <a:moveTo>
                  <a:pt x="542645" y="0"/>
                </a:moveTo>
                <a:lnTo>
                  <a:pt x="2036622" y="409"/>
                </a:lnTo>
                <a:lnTo>
                  <a:pt x="1446950" y="329385"/>
                </a:lnTo>
                <a:lnTo>
                  <a:pt x="0" y="324656"/>
                </a:lnTo>
                <a:lnTo>
                  <a:pt x="54264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0C76C92-ADCC-4741-90F8-64D607804E1E}"/>
              </a:ext>
            </a:extLst>
          </p:cNvPr>
          <p:cNvCxnSpPr>
            <a:cxnSpLocks/>
          </p:cNvCxnSpPr>
          <p:nvPr/>
        </p:nvCxnSpPr>
        <p:spPr>
          <a:xfrm flipV="1">
            <a:off x="9084729" y="3394149"/>
            <a:ext cx="778217" cy="185736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17">
            <a:extLst>
              <a:ext uri="{FF2B5EF4-FFF2-40B4-BE49-F238E27FC236}">
                <a16:creationId xmlns:a16="http://schemas.microsoft.com/office/drawing/2014/main" id="{1C448D8A-E6E6-49A6-803D-C5BF1483ED36}"/>
              </a:ext>
            </a:extLst>
          </p:cNvPr>
          <p:cNvSpPr/>
          <p:nvPr/>
        </p:nvSpPr>
        <p:spPr>
          <a:xfrm>
            <a:off x="7726310" y="2918622"/>
            <a:ext cx="2983065" cy="482454"/>
          </a:xfrm>
          <a:custGeom>
            <a:avLst/>
            <a:gdLst>
              <a:gd name="connsiteX0" fmla="*/ 0 w 3661492"/>
              <a:gd name="connsiteY0" fmla="*/ 0 h 1467397"/>
              <a:gd name="connsiteX1" fmla="*/ 3661492 w 3661492"/>
              <a:gd name="connsiteY1" fmla="*/ 0 h 1467397"/>
              <a:gd name="connsiteX2" fmla="*/ 3661492 w 3661492"/>
              <a:gd name="connsiteY2" fmla="*/ 1467397 h 1467397"/>
              <a:gd name="connsiteX3" fmla="*/ 0 w 3661492"/>
              <a:gd name="connsiteY3" fmla="*/ 1467397 h 1467397"/>
              <a:gd name="connsiteX4" fmla="*/ 0 w 3661492"/>
              <a:gd name="connsiteY4" fmla="*/ 0 h 1467397"/>
              <a:gd name="connsiteX0" fmla="*/ 729575 w 3661492"/>
              <a:gd name="connsiteY0" fmla="*/ 19455 h 1467397"/>
              <a:gd name="connsiteX1" fmla="*/ 3661492 w 3661492"/>
              <a:gd name="connsiteY1" fmla="*/ 0 h 1467397"/>
              <a:gd name="connsiteX2" fmla="*/ 3661492 w 3661492"/>
              <a:gd name="connsiteY2" fmla="*/ 1467397 h 1467397"/>
              <a:gd name="connsiteX3" fmla="*/ 0 w 3661492"/>
              <a:gd name="connsiteY3" fmla="*/ 1467397 h 1467397"/>
              <a:gd name="connsiteX4" fmla="*/ 729575 w 3661492"/>
              <a:gd name="connsiteY4" fmla="*/ 19455 h 1467397"/>
              <a:gd name="connsiteX0" fmla="*/ 729575 w 4284062"/>
              <a:gd name="connsiteY0" fmla="*/ 0 h 1447942"/>
              <a:gd name="connsiteX1" fmla="*/ 4284062 w 4284062"/>
              <a:gd name="connsiteY1" fmla="*/ 1 h 1447942"/>
              <a:gd name="connsiteX2" fmla="*/ 3661492 w 4284062"/>
              <a:gd name="connsiteY2" fmla="*/ 1447942 h 1447942"/>
              <a:gd name="connsiteX3" fmla="*/ 0 w 4284062"/>
              <a:gd name="connsiteY3" fmla="*/ 1447942 h 1447942"/>
              <a:gd name="connsiteX4" fmla="*/ 729575 w 4284062"/>
              <a:gd name="connsiteY4" fmla="*/ 0 h 1447942"/>
              <a:gd name="connsiteX0" fmla="*/ 1176272 w 4284062"/>
              <a:gd name="connsiteY0" fmla="*/ 12072 h 1447941"/>
              <a:gd name="connsiteX1" fmla="*/ 4284062 w 4284062"/>
              <a:gd name="connsiteY1" fmla="*/ 0 h 1447941"/>
              <a:gd name="connsiteX2" fmla="*/ 3661492 w 4284062"/>
              <a:gd name="connsiteY2" fmla="*/ 1447941 h 1447941"/>
              <a:gd name="connsiteX3" fmla="*/ 0 w 4284062"/>
              <a:gd name="connsiteY3" fmla="*/ 1447941 h 1447941"/>
              <a:gd name="connsiteX4" fmla="*/ 1176272 w 4284062"/>
              <a:gd name="connsiteY4" fmla="*/ 12072 h 1447941"/>
              <a:gd name="connsiteX0" fmla="*/ 1176272 w 4416865"/>
              <a:gd name="connsiteY0" fmla="*/ 0 h 1435869"/>
              <a:gd name="connsiteX1" fmla="*/ 4416865 w 4416865"/>
              <a:gd name="connsiteY1" fmla="*/ 1 h 1435869"/>
              <a:gd name="connsiteX2" fmla="*/ 3661492 w 4416865"/>
              <a:gd name="connsiteY2" fmla="*/ 1435869 h 1435869"/>
              <a:gd name="connsiteX3" fmla="*/ 0 w 4416865"/>
              <a:gd name="connsiteY3" fmla="*/ 1435869 h 1435869"/>
              <a:gd name="connsiteX4" fmla="*/ 1176272 w 4416865"/>
              <a:gd name="connsiteY4" fmla="*/ 0 h 1435869"/>
              <a:gd name="connsiteX0" fmla="*/ 1176272 w 4634178"/>
              <a:gd name="connsiteY0" fmla="*/ 0 h 1435869"/>
              <a:gd name="connsiteX1" fmla="*/ 4634178 w 4634178"/>
              <a:gd name="connsiteY1" fmla="*/ 12075 h 1435869"/>
              <a:gd name="connsiteX2" fmla="*/ 3661492 w 4634178"/>
              <a:gd name="connsiteY2" fmla="*/ 1435869 h 1435869"/>
              <a:gd name="connsiteX3" fmla="*/ 0 w 4634178"/>
              <a:gd name="connsiteY3" fmla="*/ 1435869 h 1435869"/>
              <a:gd name="connsiteX4" fmla="*/ 1176272 w 4634178"/>
              <a:gd name="connsiteY4" fmla="*/ 0 h 1435869"/>
              <a:gd name="connsiteX0" fmla="*/ 1176272 w 4268503"/>
              <a:gd name="connsiteY0" fmla="*/ 0 h 1435869"/>
              <a:gd name="connsiteX1" fmla="*/ 4268503 w 4268503"/>
              <a:gd name="connsiteY1" fmla="*/ 12075 h 1435869"/>
              <a:gd name="connsiteX2" fmla="*/ 3661492 w 4268503"/>
              <a:gd name="connsiteY2" fmla="*/ 1435869 h 1435869"/>
              <a:gd name="connsiteX3" fmla="*/ 0 w 4268503"/>
              <a:gd name="connsiteY3" fmla="*/ 1435869 h 1435869"/>
              <a:gd name="connsiteX4" fmla="*/ 1176272 w 4268503"/>
              <a:gd name="connsiteY4" fmla="*/ 0 h 1435869"/>
              <a:gd name="connsiteX0" fmla="*/ 1176272 w 3902828"/>
              <a:gd name="connsiteY0" fmla="*/ 0 h 1435869"/>
              <a:gd name="connsiteX1" fmla="*/ 3902828 w 3902828"/>
              <a:gd name="connsiteY1" fmla="*/ 12075 h 1435869"/>
              <a:gd name="connsiteX2" fmla="*/ 3661492 w 3902828"/>
              <a:gd name="connsiteY2" fmla="*/ 1435869 h 1435869"/>
              <a:gd name="connsiteX3" fmla="*/ 0 w 3902828"/>
              <a:gd name="connsiteY3" fmla="*/ 1435869 h 1435869"/>
              <a:gd name="connsiteX4" fmla="*/ 1176272 w 3902828"/>
              <a:gd name="connsiteY4" fmla="*/ 0 h 1435869"/>
              <a:gd name="connsiteX0" fmla="*/ 1176272 w 3719990"/>
              <a:gd name="connsiteY0" fmla="*/ 0 h 1435869"/>
              <a:gd name="connsiteX1" fmla="*/ 3719990 w 3719990"/>
              <a:gd name="connsiteY1" fmla="*/ 18379 h 1435869"/>
              <a:gd name="connsiteX2" fmla="*/ 3661492 w 3719990"/>
              <a:gd name="connsiteY2" fmla="*/ 1435869 h 1435869"/>
              <a:gd name="connsiteX3" fmla="*/ 0 w 3719990"/>
              <a:gd name="connsiteY3" fmla="*/ 1435869 h 1435869"/>
              <a:gd name="connsiteX4" fmla="*/ 1176272 w 3719990"/>
              <a:gd name="connsiteY4" fmla="*/ 0 h 1435869"/>
              <a:gd name="connsiteX0" fmla="*/ 1176272 w 3719990"/>
              <a:gd name="connsiteY0" fmla="*/ 0 h 1435869"/>
              <a:gd name="connsiteX1" fmla="*/ 3719990 w 3719990"/>
              <a:gd name="connsiteY1" fmla="*/ 18379 h 1435869"/>
              <a:gd name="connsiteX2" fmla="*/ 2841875 w 3719990"/>
              <a:gd name="connsiteY2" fmla="*/ 1435869 h 1435869"/>
              <a:gd name="connsiteX3" fmla="*/ 0 w 3719990"/>
              <a:gd name="connsiteY3" fmla="*/ 1435869 h 1435869"/>
              <a:gd name="connsiteX4" fmla="*/ 1176272 w 3719990"/>
              <a:gd name="connsiteY4" fmla="*/ 0 h 1435869"/>
              <a:gd name="connsiteX0" fmla="*/ 1176272 w 3712424"/>
              <a:gd name="connsiteY0" fmla="*/ 0 h 1435869"/>
              <a:gd name="connsiteX1" fmla="*/ 3712424 w 3712424"/>
              <a:gd name="connsiteY1" fmla="*/ 3248 h 1435869"/>
              <a:gd name="connsiteX2" fmla="*/ 2841875 w 3712424"/>
              <a:gd name="connsiteY2" fmla="*/ 1435869 h 1435869"/>
              <a:gd name="connsiteX3" fmla="*/ 0 w 3712424"/>
              <a:gd name="connsiteY3" fmla="*/ 1435869 h 1435869"/>
              <a:gd name="connsiteX4" fmla="*/ 1176272 w 3712424"/>
              <a:gd name="connsiteY4" fmla="*/ 0 h 1435869"/>
              <a:gd name="connsiteX0" fmla="*/ 1176272 w 3894001"/>
              <a:gd name="connsiteY0" fmla="*/ 34581 h 1470450"/>
              <a:gd name="connsiteX1" fmla="*/ 3894001 w 3894001"/>
              <a:gd name="connsiteY1" fmla="*/ 0 h 1470450"/>
              <a:gd name="connsiteX2" fmla="*/ 2841875 w 3894001"/>
              <a:gd name="connsiteY2" fmla="*/ 1470450 h 1470450"/>
              <a:gd name="connsiteX3" fmla="*/ 0 w 3894001"/>
              <a:gd name="connsiteY3" fmla="*/ 1470450 h 1470450"/>
              <a:gd name="connsiteX4" fmla="*/ 1176272 w 3894001"/>
              <a:gd name="connsiteY4" fmla="*/ 34581 h 1470450"/>
              <a:gd name="connsiteX0" fmla="*/ 1176272 w 3924264"/>
              <a:gd name="connsiteY0" fmla="*/ 19450 h 1455319"/>
              <a:gd name="connsiteX1" fmla="*/ 3924264 w 3924264"/>
              <a:gd name="connsiteY1" fmla="*/ 0 h 1455319"/>
              <a:gd name="connsiteX2" fmla="*/ 2841875 w 3924264"/>
              <a:gd name="connsiteY2" fmla="*/ 1455319 h 1455319"/>
              <a:gd name="connsiteX3" fmla="*/ 0 w 3924264"/>
              <a:gd name="connsiteY3" fmla="*/ 1455319 h 1455319"/>
              <a:gd name="connsiteX4" fmla="*/ 1176272 w 3924264"/>
              <a:gd name="connsiteY4" fmla="*/ 19450 h 1455319"/>
              <a:gd name="connsiteX0" fmla="*/ 1176272 w 4022618"/>
              <a:gd name="connsiteY0" fmla="*/ 4319 h 1440188"/>
              <a:gd name="connsiteX1" fmla="*/ 4022618 w 4022618"/>
              <a:gd name="connsiteY1" fmla="*/ 0 h 1440188"/>
              <a:gd name="connsiteX2" fmla="*/ 2841875 w 4022618"/>
              <a:gd name="connsiteY2" fmla="*/ 1440188 h 1440188"/>
              <a:gd name="connsiteX3" fmla="*/ 0 w 4022618"/>
              <a:gd name="connsiteY3" fmla="*/ 1440188 h 1440188"/>
              <a:gd name="connsiteX4" fmla="*/ 1176272 w 4022618"/>
              <a:gd name="connsiteY4" fmla="*/ 4319 h 1440188"/>
              <a:gd name="connsiteX0" fmla="*/ 542645 w 4022618"/>
              <a:gd name="connsiteY0" fmla="*/ 1115532 h 1440188"/>
              <a:gd name="connsiteX1" fmla="*/ 4022618 w 4022618"/>
              <a:gd name="connsiteY1" fmla="*/ 0 h 1440188"/>
              <a:gd name="connsiteX2" fmla="*/ 2841875 w 4022618"/>
              <a:gd name="connsiteY2" fmla="*/ 1440188 h 1440188"/>
              <a:gd name="connsiteX3" fmla="*/ 0 w 4022618"/>
              <a:gd name="connsiteY3" fmla="*/ 1440188 h 1440188"/>
              <a:gd name="connsiteX4" fmla="*/ 542645 w 4022618"/>
              <a:gd name="connsiteY4" fmla="*/ 1115532 h 1440188"/>
              <a:gd name="connsiteX0" fmla="*/ 542645 w 2841875"/>
              <a:gd name="connsiteY0" fmla="*/ 0 h 324656"/>
              <a:gd name="connsiteX1" fmla="*/ 2036622 w 2841875"/>
              <a:gd name="connsiteY1" fmla="*/ 409 h 324656"/>
              <a:gd name="connsiteX2" fmla="*/ 2841875 w 2841875"/>
              <a:gd name="connsiteY2" fmla="*/ 324656 h 324656"/>
              <a:gd name="connsiteX3" fmla="*/ 0 w 2841875"/>
              <a:gd name="connsiteY3" fmla="*/ 324656 h 324656"/>
              <a:gd name="connsiteX4" fmla="*/ 542645 w 2841875"/>
              <a:gd name="connsiteY4" fmla="*/ 0 h 324656"/>
              <a:gd name="connsiteX0" fmla="*/ 542645 w 2036622"/>
              <a:gd name="connsiteY0" fmla="*/ 0 h 329385"/>
              <a:gd name="connsiteX1" fmla="*/ 2036622 w 2036622"/>
              <a:gd name="connsiteY1" fmla="*/ 409 h 329385"/>
              <a:gd name="connsiteX2" fmla="*/ 1446950 w 2036622"/>
              <a:gd name="connsiteY2" fmla="*/ 329385 h 329385"/>
              <a:gd name="connsiteX3" fmla="*/ 0 w 2036622"/>
              <a:gd name="connsiteY3" fmla="*/ 324656 h 329385"/>
              <a:gd name="connsiteX4" fmla="*/ 542645 w 2036622"/>
              <a:gd name="connsiteY4" fmla="*/ 0 h 329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622" h="329385">
                <a:moveTo>
                  <a:pt x="542645" y="0"/>
                </a:moveTo>
                <a:lnTo>
                  <a:pt x="2036622" y="409"/>
                </a:lnTo>
                <a:lnTo>
                  <a:pt x="1446950" y="329385"/>
                </a:lnTo>
                <a:lnTo>
                  <a:pt x="0" y="324656"/>
                </a:lnTo>
                <a:lnTo>
                  <a:pt x="542645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E13334-DC58-414E-B718-6E285E11D7DB}"/>
                  </a:ext>
                </a:extLst>
              </p:cNvPr>
              <p:cNvSpPr/>
              <p:nvPr/>
            </p:nvSpPr>
            <p:spPr>
              <a:xfrm>
                <a:off x="7925110" y="4696312"/>
                <a:ext cx="9234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</m:oMath>
                  </m:oMathPara>
                </a14:m>
                <a:endParaRPr lang="ko-KR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E13334-DC58-414E-B718-6E285E11D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110" y="4696312"/>
                <a:ext cx="92346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FC469D4-1E06-4CBD-A55B-E8306B78DF1F}"/>
              </a:ext>
            </a:extLst>
          </p:cNvPr>
          <p:cNvCxnSpPr>
            <a:cxnSpLocks/>
            <a:stCxn id="18" idx="3"/>
            <a:endCxn id="18" idx="0"/>
          </p:cNvCxnSpPr>
          <p:nvPr/>
        </p:nvCxnSpPr>
        <p:spPr>
          <a:xfrm flipV="1">
            <a:off x="6948093" y="4769056"/>
            <a:ext cx="794819" cy="47552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B663E89-4E62-47AC-900B-0B496734EA8F}"/>
              </a:ext>
            </a:extLst>
          </p:cNvPr>
          <p:cNvCxnSpPr>
            <a:cxnSpLocks/>
            <a:stCxn id="18" idx="3"/>
            <a:endCxn id="18" idx="2"/>
          </p:cNvCxnSpPr>
          <p:nvPr/>
        </p:nvCxnSpPr>
        <p:spPr>
          <a:xfrm>
            <a:off x="6948093" y="5244584"/>
            <a:ext cx="2119366" cy="6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3CDED1D-5329-44B5-B441-70DBF85F173C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flipV="1">
            <a:off x="9067459" y="4769655"/>
            <a:ext cx="863699" cy="481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9BA2E99-BDD0-459E-9566-3CE0BF524482}"/>
              </a:ext>
            </a:extLst>
          </p:cNvPr>
          <p:cNvCxnSpPr>
            <a:cxnSpLocks/>
            <a:stCxn id="18" idx="0"/>
            <a:endCxn id="18" idx="1"/>
          </p:cNvCxnSpPr>
          <p:nvPr/>
        </p:nvCxnSpPr>
        <p:spPr>
          <a:xfrm>
            <a:off x="7742912" y="4769056"/>
            <a:ext cx="2188246" cy="59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6F067D2-4637-4E63-952C-798DCC3293E4}"/>
              </a:ext>
            </a:extLst>
          </p:cNvPr>
          <p:cNvCxnSpPr>
            <a:stCxn id="18" idx="3"/>
          </p:cNvCxnSpPr>
          <p:nvPr/>
        </p:nvCxnSpPr>
        <p:spPr>
          <a:xfrm flipV="1">
            <a:off x="6948093" y="2305790"/>
            <a:ext cx="0" cy="29387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A96630D-6EEC-4DFB-92A5-471CF40F4B17}"/>
                  </a:ext>
                </a:extLst>
              </p:cNvPr>
              <p:cNvSpPr txBox="1"/>
              <p:nvPr/>
            </p:nvSpPr>
            <p:spPr>
              <a:xfrm>
                <a:off x="5668173" y="1916134"/>
                <a:ext cx="2575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에 대한 법선 벡터</a:t>
                </a: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A96630D-6EEC-4DFB-92A5-471CF40F4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173" y="1916134"/>
                <a:ext cx="2575192" cy="369332"/>
              </a:xfrm>
              <a:prstGeom prst="rect">
                <a:avLst/>
              </a:prstGeom>
              <a:blipFill>
                <a:blip r:embed="rId8"/>
                <a:stretch>
                  <a:fillRect t="-8197" r="-142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22F854B9-CAC7-48AB-9894-BBACEC456286}"/>
              </a:ext>
            </a:extLst>
          </p:cNvPr>
          <p:cNvSpPr/>
          <p:nvPr/>
        </p:nvSpPr>
        <p:spPr>
          <a:xfrm>
            <a:off x="6974200" y="2907003"/>
            <a:ext cx="3759812" cy="2329869"/>
          </a:xfrm>
          <a:custGeom>
            <a:avLst/>
            <a:gdLst>
              <a:gd name="connsiteX0" fmla="*/ 847344 w 4151376"/>
              <a:gd name="connsiteY0" fmla="*/ 530352 h 2572512"/>
              <a:gd name="connsiteX1" fmla="*/ 0 w 4151376"/>
              <a:gd name="connsiteY1" fmla="*/ 2572512 h 2572512"/>
              <a:gd name="connsiteX2" fmla="*/ 2353056 w 4151376"/>
              <a:gd name="connsiteY2" fmla="*/ 2572512 h 2572512"/>
              <a:gd name="connsiteX3" fmla="*/ 3285744 w 4151376"/>
              <a:gd name="connsiteY3" fmla="*/ 2048256 h 2572512"/>
              <a:gd name="connsiteX4" fmla="*/ 4151376 w 4151376"/>
              <a:gd name="connsiteY4" fmla="*/ 0 h 2572512"/>
              <a:gd name="connsiteX5" fmla="*/ 1725168 w 4151376"/>
              <a:gd name="connsiteY5" fmla="*/ 0 h 2572512"/>
              <a:gd name="connsiteX6" fmla="*/ 847344 w 4151376"/>
              <a:gd name="connsiteY6" fmla="*/ 530352 h 257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572512">
                <a:moveTo>
                  <a:pt x="847344" y="530352"/>
                </a:moveTo>
                <a:lnTo>
                  <a:pt x="0" y="2572512"/>
                </a:lnTo>
                <a:lnTo>
                  <a:pt x="2353056" y="2572512"/>
                </a:lnTo>
                <a:lnTo>
                  <a:pt x="3285744" y="2048256"/>
                </a:lnTo>
                <a:lnTo>
                  <a:pt x="4151376" y="0"/>
                </a:lnTo>
                <a:lnTo>
                  <a:pt x="1725168" y="0"/>
                </a:lnTo>
                <a:lnTo>
                  <a:pt x="847344" y="53035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" name="직사각형 1023">
                <a:extLst>
                  <a:ext uri="{FF2B5EF4-FFF2-40B4-BE49-F238E27FC236}">
                    <a16:creationId xmlns:a16="http://schemas.microsoft.com/office/drawing/2014/main" id="{CD680B31-D025-4135-9BFB-AB4BD082E276}"/>
                  </a:ext>
                </a:extLst>
              </p:cNvPr>
              <p:cNvSpPr/>
              <p:nvPr/>
            </p:nvSpPr>
            <p:spPr>
              <a:xfrm>
                <a:off x="6452159" y="3574469"/>
                <a:ext cx="5003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024" name="직사각형 1023">
                <a:extLst>
                  <a:ext uri="{FF2B5EF4-FFF2-40B4-BE49-F238E27FC236}">
                    <a16:creationId xmlns:a16="http://schemas.microsoft.com/office/drawing/2014/main" id="{CD680B31-D025-4135-9BFB-AB4BD082E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159" y="3574469"/>
                <a:ext cx="50038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9081227-5262-442F-AC4E-A748A4F9A72B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6948093" y="3394149"/>
            <a:ext cx="778217" cy="185736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AC63C91-337E-491F-BEB9-AD44AFDBFB9D}"/>
              </a:ext>
            </a:extLst>
          </p:cNvPr>
          <p:cNvSpPr txBox="1"/>
          <p:nvPr/>
        </p:nvSpPr>
        <p:spPr>
          <a:xfrm>
            <a:off x="7412520" y="1174194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미소 곡면의 유량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73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92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11</cp:revision>
  <dcterms:created xsi:type="dcterms:W3CDTF">2020-08-26T09:56:19Z</dcterms:created>
  <dcterms:modified xsi:type="dcterms:W3CDTF">2020-08-27T11:46:53Z</dcterms:modified>
</cp:coreProperties>
</file>