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FF"/>
    <a:srgbClr val="0080FF"/>
    <a:srgbClr val="00FFFF"/>
    <a:srgbClr val="80FF80"/>
    <a:srgbClr val="FFFF00"/>
    <a:srgbClr val="FF8000"/>
    <a:srgbClr val="FF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27584" y="1870464"/>
                <a:ext cx="1414811" cy="3117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[0]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[1]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[2]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[3]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[4]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[5]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[6]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[7]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870464"/>
                <a:ext cx="1414811" cy="31170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407845" y="1870464"/>
                <a:ext cx="1066639" cy="3117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[0]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[1]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[2]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[3]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[4]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[5]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[6]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[7]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845" y="1870464"/>
                <a:ext cx="1066639" cy="3117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왼쪽 대괄호 8"/>
          <p:cNvSpPr/>
          <p:nvPr/>
        </p:nvSpPr>
        <p:spPr>
          <a:xfrm flipH="1">
            <a:off x="7185668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왼쪽 대괄호 73"/>
          <p:cNvSpPr/>
          <p:nvPr/>
        </p:nvSpPr>
        <p:spPr>
          <a:xfrm>
            <a:off x="2325700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619086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>
            <a:endCxn id="10" idx="6"/>
          </p:cNvCxnSpPr>
          <p:nvPr/>
        </p:nvCxnSpPr>
        <p:spPr>
          <a:xfrm>
            <a:off x="2835110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3194385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>
            <a:endCxn id="92" idx="6"/>
          </p:cNvCxnSpPr>
          <p:nvPr/>
        </p:nvCxnSpPr>
        <p:spPr>
          <a:xfrm>
            <a:off x="3410409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3769275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>
            <a:endCxn id="97" idx="6"/>
          </p:cNvCxnSpPr>
          <p:nvPr/>
        </p:nvCxnSpPr>
        <p:spPr>
          <a:xfrm>
            <a:off x="3985299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4344983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>
            <a:endCxn id="102" idx="6"/>
          </p:cNvCxnSpPr>
          <p:nvPr/>
        </p:nvCxnSpPr>
        <p:spPr>
          <a:xfrm>
            <a:off x="4561007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>
            <a:off x="4920282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>
            <a:endCxn id="107" idx="6"/>
          </p:cNvCxnSpPr>
          <p:nvPr/>
        </p:nvCxnSpPr>
        <p:spPr>
          <a:xfrm>
            <a:off x="5136306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5495581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/>
          <p:cNvCxnSpPr>
            <a:endCxn id="112" idx="6"/>
          </p:cNvCxnSpPr>
          <p:nvPr/>
        </p:nvCxnSpPr>
        <p:spPr>
          <a:xfrm>
            <a:off x="5711605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6070880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>
            <a:endCxn id="117" idx="6"/>
          </p:cNvCxnSpPr>
          <p:nvPr/>
        </p:nvCxnSpPr>
        <p:spPr>
          <a:xfrm>
            <a:off x="6286904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6646180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연결선 124"/>
          <p:cNvCxnSpPr>
            <a:endCxn id="122" idx="6"/>
          </p:cNvCxnSpPr>
          <p:nvPr/>
        </p:nvCxnSpPr>
        <p:spPr>
          <a:xfrm>
            <a:off x="6862204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2619086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연결선 128"/>
          <p:cNvCxnSpPr>
            <a:endCxn id="126" idx="6"/>
          </p:cNvCxnSpPr>
          <p:nvPr/>
        </p:nvCxnSpPr>
        <p:spPr>
          <a:xfrm>
            <a:off x="2835110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/>
          <p:cNvSpPr/>
          <p:nvPr/>
        </p:nvSpPr>
        <p:spPr>
          <a:xfrm>
            <a:off x="2619086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/>
          <p:cNvCxnSpPr>
            <a:endCxn id="130" idx="6"/>
          </p:cNvCxnSpPr>
          <p:nvPr/>
        </p:nvCxnSpPr>
        <p:spPr>
          <a:xfrm>
            <a:off x="2835110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/>
          <p:cNvSpPr/>
          <p:nvPr/>
        </p:nvSpPr>
        <p:spPr>
          <a:xfrm>
            <a:off x="2619086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/>
          <p:cNvCxnSpPr>
            <a:endCxn id="134" idx="6"/>
          </p:cNvCxnSpPr>
          <p:nvPr/>
        </p:nvCxnSpPr>
        <p:spPr>
          <a:xfrm>
            <a:off x="2835110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/>
          <p:cNvSpPr/>
          <p:nvPr/>
        </p:nvSpPr>
        <p:spPr>
          <a:xfrm>
            <a:off x="2619086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연결선 140"/>
          <p:cNvCxnSpPr>
            <a:endCxn id="138" idx="6"/>
          </p:cNvCxnSpPr>
          <p:nvPr/>
        </p:nvCxnSpPr>
        <p:spPr>
          <a:xfrm>
            <a:off x="2835110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/>
          <p:cNvSpPr/>
          <p:nvPr/>
        </p:nvSpPr>
        <p:spPr>
          <a:xfrm>
            <a:off x="2619086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연결선 144"/>
          <p:cNvCxnSpPr>
            <a:endCxn id="142" idx="6"/>
          </p:cNvCxnSpPr>
          <p:nvPr/>
        </p:nvCxnSpPr>
        <p:spPr>
          <a:xfrm>
            <a:off x="2835110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2619086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연결선 148"/>
          <p:cNvCxnSpPr>
            <a:endCxn id="146" idx="6"/>
          </p:cNvCxnSpPr>
          <p:nvPr/>
        </p:nvCxnSpPr>
        <p:spPr>
          <a:xfrm>
            <a:off x="2835110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타원 149"/>
          <p:cNvSpPr/>
          <p:nvPr/>
        </p:nvSpPr>
        <p:spPr>
          <a:xfrm>
            <a:off x="2619086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3" name="직선 연결선 152"/>
          <p:cNvCxnSpPr>
            <a:endCxn id="150" idx="6"/>
          </p:cNvCxnSpPr>
          <p:nvPr/>
        </p:nvCxnSpPr>
        <p:spPr>
          <a:xfrm>
            <a:off x="2835110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/>
          <p:cNvSpPr/>
          <p:nvPr/>
        </p:nvSpPr>
        <p:spPr>
          <a:xfrm>
            <a:off x="3194385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연결선 156"/>
          <p:cNvCxnSpPr/>
          <p:nvPr/>
        </p:nvCxnSpPr>
        <p:spPr>
          <a:xfrm rot="2700000">
            <a:off x="3378772" y="219887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/>
          <p:cNvSpPr/>
          <p:nvPr/>
        </p:nvSpPr>
        <p:spPr>
          <a:xfrm>
            <a:off x="3769275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연결선 160"/>
          <p:cNvCxnSpPr/>
          <p:nvPr/>
        </p:nvCxnSpPr>
        <p:spPr>
          <a:xfrm rot="5400000">
            <a:off x="3877287" y="223050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/>
          <p:cNvSpPr/>
          <p:nvPr/>
        </p:nvSpPr>
        <p:spPr>
          <a:xfrm>
            <a:off x="4344983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연결선 164"/>
          <p:cNvCxnSpPr/>
          <p:nvPr/>
        </p:nvCxnSpPr>
        <p:spPr>
          <a:xfrm rot="8100000">
            <a:off x="4376619" y="219886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/>
          <p:cNvSpPr/>
          <p:nvPr/>
        </p:nvSpPr>
        <p:spPr>
          <a:xfrm>
            <a:off x="4920282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연결선 168"/>
          <p:cNvCxnSpPr/>
          <p:nvPr/>
        </p:nvCxnSpPr>
        <p:spPr>
          <a:xfrm>
            <a:off x="4917988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5495581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연결선 172"/>
          <p:cNvCxnSpPr/>
          <p:nvPr/>
        </p:nvCxnSpPr>
        <p:spPr>
          <a:xfrm rot="2700000" flipV="1">
            <a:off x="5527216" y="204611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6070880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/>
          <p:cNvCxnSpPr/>
          <p:nvPr/>
        </p:nvCxnSpPr>
        <p:spPr>
          <a:xfrm rot="16200000">
            <a:off x="6178892" y="201447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타원 177"/>
          <p:cNvSpPr/>
          <p:nvPr/>
        </p:nvSpPr>
        <p:spPr>
          <a:xfrm>
            <a:off x="6646180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연결선 180"/>
          <p:cNvCxnSpPr/>
          <p:nvPr/>
        </p:nvCxnSpPr>
        <p:spPr>
          <a:xfrm rot="18900000">
            <a:off x="6830568" y="204611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/>
          <p:cNvSpPr/>
          <p:nvPr/>
        </p:nvSpPr>
        <p:spPr>
          <a:xfrm>
            <a:off x="3194385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5" name="직선 연결선 184"/>
          <p:cNvCxnSpPr/>
          <p:nvPr/>
        </p:nvCxnSpPr>
        <p:spPr>
          <a:xfrm rot="5400000">
            <a:off x="3302397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3769275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연결선 188"/>
          <p:cNvCxnSpPr/>
          <p:nvPr/>
        </p:nvCxnSpPr>
        <p:spPr>
          <a:xfrm>
            <a:off x="3769275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타원 189"/>
          <p:cNvSpPr/>
          <p:nvPr/>
        </p:nvSpPr>
        <p:spPr>
          <a:xfrm>
            <a:off x="4344983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/>
          <p:nvPr/>
        </p:nvCxnSpPr>
        <p:spPr>
          <a:xfrm rot="5400000">
            <a:off x="4452995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타원 193"/>
          <p:cNvSpPr/>
          <p:nvPr/>
        </p:nvSpPr>
        <p:spPr>
          <a:xfrm>
            <a:off x="4920282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7" name="직선 연결선 196"/>
          <p:cNvCxnSpPr>
            <a:endCxn id="194" idx="6"/>
          </p:cNvCxnSpPr>
          <p:nvPr/>
        </p:nvCxnSpPr>
        <p:spPr>
          <a:xfrm>
            <a:off x="5136306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타원 197"/>
          <p:cNvSpPr/>
          <p:nvPr/>
        </p:nvSpPr>
        <p:spPr>
          <a:xfrm>
            <a:off x="5495581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6070880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연결선 204"/>
          <p:cNvCxnSpPr/>
          <p:nvPr/>
        </p:nvCxnSpPr>
        <p:spPr>
          <a:xfrm>
            <a:off x="6070880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타원 205"/>
          <p:cNvSpPr/>
          <p:nvPr/>
        </p:nvSpPr>
        <p:spPr>
          <a:xfrm>
            <a:off x="6646180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3194385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3" name="직선 연결선 212"/>
          <p:cNvCxnSpPr/>
          <p:nvPr/>
        </p:nvCxnSpPr>
        <p:spPr>
          <a:xfrm rot="8100000">
            <a:off x="3226020" y="325334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타원 213"/>
          <p:cNvSpPr/>
          <p:nvPr/>
        </p:nvSpPr>
        <p:spPr>
          <a:xfrm>
            <a:off x="3769275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7" name="직선 연결선 216"/>
          <p:cNvCxnSpPr/>
          <p:nvPr/>
        </p:nvCxnSpPr>
        <p:spPr>
          <a:xfrm rot="16200000">
            <a:off x="3877287" y="30689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타원 217"/>
          <p:cNvSpPr/>
          <p:nvPr/>
        </p:nvSpPr>
        <p:spPr>
          <a:xfrm>
            <a:off x="4344983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1" name="직선 연결선 220"/>
          <p:cNvCxnSpPr/>
          <p:nvPr/>
        </p:nvCxnSpPr>
        <p:spPr>
          <a:xfrm rot="2700000">
            <a:off x="4523861" y="325334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타원 221"/>
          <p:cNvSpPr/>
          <p:nvPr/>
        </p:nvSpPr>
        <p:spPr>
          <a:xfrm>
            <a:off x="4920282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5" name="직선 연결선 224"/>
          <p:cNvCxnSpPr/>
          <p:nvPr/>
        </p:nvCxnSpPr>
        <p:spPr>
          <a:xfrm rot="10800000">
            <a:off x="4920282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타원 225"/>
          <p:cNvSpPr/>
          <p:nvPr/>
        </p:nvSpPr>
        <p:spPr>
          <a:xfrm>
            <a:off x="5495581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/>
          <p:cNvSpPr/>
          <p:nvPr/>
        </p:nvSpPr>
        <p:spPr>
          <a:xfrm>
            <a:off x="6070880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/>
          <p:cNvSpPr/>
          <p:nvPr/>
        </p:nvSpPr>
        <p:spPr>
          <a:xfrm>
            <a:off x="6646180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/>
          <p:cNvSpPr/>
          <p:nvPr/>
        </p:nvSpPr>
        <p:spPr>
          <a:xfrm>
            <a:off x="3194385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/>
          <p:cNvSpPr/>
          <p:nvPr/>
        </p:nvSpPr>
        <p:spPr>
          <a:xfrm>
            <a:off x="3769275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5" name="직선 연결선 244"/>
          <p:cNvCxnSpPr>
            <a:endCxn id="242" idx="6"/>
          </p:cNvCxnSpPr>
          <p:nvPr/>
        </p:nvCxnSpPr>
        <p:spPr>
          <a:xfrm>
            <a:off x="3985299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타원 245"/>
          <p:cNvSpPr/>
          <p:nvPr/>
        </p:nvSpPr>
        <p:spPr>
          <a:xfrm>
            <a:off x="4344983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연결선 248"/>
          <p:cNvCxnSpPr/>
          <p:nvPr/>
        </p:nvCxnSpPr>
        <p:spPr>
          <a:xfrm>
            <a:off x="434498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타원 249"/>
          <p:cNvSpPr/>
          <p:nvPr/>
        </p:nvSpPr>
        <p:spPr>
          <a:xfrm>
            <a:off x="4920282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3" name="직선 연결선 252"/>
          <p:cNvCxnSpPr>
            <a:endCxn id="250" idx="6"/>
          </p:cNvCxnSpPr>
          <p:nvPr/>
        </p:nvCxnSpPr>
        <p:spPr>
          <a:xfrm>
            <a:off x="5136306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타원 253"/>
          <p:cNvSpPr/>
          <p:nvPr/>
        </p:nvSpPr>
        <p:spPr>
          <a:xfrm>
            <a:off x="5495581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7" name="직선 연결선 256"/>
          <p:cNvCxnSpPr/>
          <p:nvPr/>
        </p:nvCxnSpPr>
        <p:spPr>
          <a:xfrm>
            <a:off x="5495580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타원 257"/>
          <p:cNvSpPr/>
          <p:nvPr/>
        </p:nvSpPr>
        <p:spPr>
          <a:xfrm>
            <a:off x="6070880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1" name="직선 연결선 260"/>
          <p:cNvCxnSpPr>
            <a:endCxn id="258" idx="6"/>
          </p:cNvCxnSpPr>
          <p:nvPr/>
        </p:nvCxnSpPr>
        <p:spPr>
          <a:xfrm>
            <a:off x="628690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타원 261"/>
          <p:cNvSpPr/>
          <p:nvPr/>
        </p:nvSpPr>
        <p:spPr>
          <a:xfrm>
            <a:off x="6646180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5" name="직선 연결선 264"/>
          <p:cNvCxnSpPr/>
          <p:nvPr/>
        </p:nvCxnSpPr>
        <p:spPr>
          <a:xfrm>
            <a:off x="6650767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타원 265"/>
          <p:cNvSpPr/>
          <p:nvPr/>
        </p:nvSpPr>
        <p:spPr>
          <a:xfrm>
            <a:off x="3194385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9" name="직선 연결선 268"/>
          <p:cNvCxnSpPr/>
          <p:nvPr/>
        </p:nvCxnSpPr>
        <p:spPr>
          <a:xfrm rot="13500000">
            <a:off x="3226019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타원 269"/>
          <p:cNvSpPr/>
          <p:nvPr/>
        </p:nvSpPr>
        <p:spPr>
          <a:xfrm>
            <a:off x="3769275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3" name="직선 연결선 272"/>
          <p:cNvCxnSpPr/>
          <p:nvPr/>
        </p:nvCxnSpPr>
        <p:spPr>
          <a:xfrm rot="5400000">
            <a:off x="3877286" y="42930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타원 273"/>
          <p:cNvSpPr/>
          <p:nvPr/>
        </p:nvSpPr>
        <p:spPr>
          <a:xfrm>
            <a:off x="4344983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7" name="직선 연결선 276"/>
          <p:cNvCxnSpPr/>
          <p:nvPr/>
        </p:nvCxnSpPr>
        <p:spPr>
          <a:xfrm rot="18900000">
            <a:off x="4533386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타원 277"/>
          <p:cNvSpPr/>
          <p:nvPr/>
        </p:nvSpPr>
        <p:spPr>
          <a:xfrm>
            <a:off x="4920282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920282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타원 281"/>
          <p:cNvSpPr/>
          <p:nvPr/>
        </p:nvSpPr>
        <p:spPr>
          <a:xfrm>
            <a:off x="5495581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6070880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/>
          <p:cNvSpPr/>
          <p:nvPr/>
        </p:nvSpPr>
        <p:spPr>
          <a:xfrm>
            <a:off x="6646180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3194385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7" name="직선 연결선 296"/>
          <p:cNvCxnSpPr/>
          <p:nvPr/>
        </p:nvCxnSpPr>
        <p:spPr>
          <a:xfrm rot="16200000">
            <a:off x="3302570" y="46274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타원 297"/>
          <p:cNvSpPr/>
          <p:nvPr/>
        </p:nvSpPr>
        <p:spPr>
          <a:xfrm>
            <a:off x="3769275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/>
          <p:cNvSpPr/>
          <p:nvPr/>
        </p:nvSpPr>
        <p:spPr>
          <a:xfrm>
            <a:off x="4344983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/>
          <p:cNvSpPr/>
          <p:nvPr/>
        </p:nvSpPr>
        <p:spPr>
          <a:xfrm>
            <a:off x="4920282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>
            <a:endCxn id="306" idx="6"/>
          </p:cNvCxnSpPr>
          <p:nvPr/>
        </p:nvCxnSpPr>
        <p:spPr>
          <a:xfrm>
            <a:off x="5136306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타원 309"/>
          <p:cNvSpPr/>
          <p:nvPr/>
        </p:nvSpPr>
        <p:spPr>
          <a:xfrm>
            <a:off x="5495581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/>
          <p:cNvSpPr/>
          <p:nvPr/>
        </p:nvSpPr>
        <p:spPr>
          <a:xfrm>
            <a:off x="6070880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7" name="직선 연결선 316"/>
          <p:cNvCxnSpPr/>
          <p:nvPr/>
        </p:nvCxnSpPr>
        <p:spPr>
          <a:xfrm>
            <a:off x="6070624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타원 317"/>
          <p:cNvSpPr/>
          <p:nvPr/>
        </p:nvSpPr>
        <p:spPr>
          <a:xfrm>
            <a:off x="6646180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/>
          <p:cNvSpPr/>
          <p:nvPr/>
        </p:nvSpPr>
        <p:spPr>
          <a:xfrm>
            <a:off x="3194385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5" name="직선 연결선 324"/>
          <p:cNvCxnSpPr/>
          <p:nvPr/>
        </p:nvCxnSpPr>
        <p:spPr>
          <a:xfrm rot="8100000">
            <a:off x="3378946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타원 325"/>
          <p:cNvSpPr/>
          <p:nvPr/>
        </p:nvSpPr>
        <p:spPr>
          <a:xfrm>
            <a:off x="3769275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9" name="직선 연결선 328"/>
          <p:cNvCxnSpPr/>
          <p:nvPr/>
        </p:nvCxnSpPr>
        <p:spPr>
          <a:xfrm rot="16200000">
            <a:off x="3877287" y="512542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타원 329"/>
          <p:cNvSpPr/>
          <p:nvPr/>
        </p:nvSpPr>
        <p:spPr>
          <a:xfrm>
            <a:off x="4344983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3" name="직선 연결선 332"/>
          <p:cNvCxnSpPr/>
          <p:nvPr/>
        </p:nvCxnSpPr>
        <p:spPr>
          <a:xfrm rot="2700000">
            <a:off x="4380633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타원 333"/>
          <p:cNvSpPr/>
          <p:nvPr/>
        </p:nvSpPr>
        <p:spPr>
          <a:xfrm>
            <a:off x="4920282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4917988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타원 337"/>
          <p:cNvSpPr/>
          <p:nvPr/>
        </p:nvSpPr>
        <p:spPr>
          <a:xfrm>
            <a:off x="5495581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1" name="직선 연결선 340"/>
          <p:cNvCxnSpPr/>
          <p:nvPr/>
        </p:nvCxnSpPr>
        <p:spPr>
          <a:xfrm rot="8100000">
            <a:off x="5527217" y="531578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타원 341"/>
          <p:cNvSpPr/>
          <p:nvPr/>
        </p:nvSpPr>
        <p:spPr>
          <a:xfrm>
            <a:off x="6070880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/>
          <p:cNvSpPr/>
          <p:nvPr/>
        </p:nvSpPr>
        <p:spPr>
          <a:xfrm>
            <a:off x="6646180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 rot="5400000">
            <a:off x="5603593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351"/>
          <p:cNvCxnSpPr/>
          <p:nvPr/>
        </p:nvCxnSpPr>
        <p:spPr>
          <a:xfrm rot="5400000">
            <a:off x="6758779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/>
          <p:cNvCxnSpPr/>
          <p:nvPr/>
        </p:nvCxnSpPr>
        <p:spPr>
          <a:xfrm rot="8100000">
            <a:off x="5679969" y="31005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/>
          <p:cNvCxnSpPr/>
          <p:nvPr/>
        </p:nvCxnSpPr>
        <p:spPr>
          <a:xfrm rot="16200000">
            <a:off x="6178636" y="328498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/>
          <p:cNvCxnSpPr/>
          <p:nvPr/>
        </p:nvCxnSpPr>
        <p:spPr>
          <a:xfrm rot="2700000">
            <a:off x="6677815" y="310059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/>
          <p:cNvCxnSpPr/>
          <p:nvPr/>
        </p:nvCxnSpPr>
        <p:spPr>
          <a:xfrm>
            <a:off x="3194385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356"/>
          <p:cNvCxnSpPr/>
          <p:nvPr/>
        </p:nvCxnSpPr>
        <p:spPr>
          <a:xfrm rot="13500000">
            <a:off x="5679970" y="42614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/>
          <p:cNvCxnSpPr/>
          <p:nvPr/>
        </p:nvCxnSpPr>
        <p:spPr>
          <a:xfrm rot="5400000">
            <a:off x="6178636" y="40770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/>
          <p:cNvCxnSpPr/>
          <p:nvPr/>
        </p:nvCxnSpPr>
        <p:spPr>
          <a:xfrm rot="18900000">
            <a:off x="6677814" y="4264591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/>
          <p:cNvCxnSpPr/>
          <p:nvPr/>
        </p:nvCxnSpPr>
        <p:spPr>
          <a:xfrm>
            <a:off x="3769275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연결선 361"/>
          <p:cNvCxnSpPr/>
          <p:nvPr/>
        </p:nvCxnSpPr>
        <p:spPr>
          <a:xfrm rot="16200000">
            <a:off x="4452995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362"/>
          <p:cNvCxnSpPr/>
          <p:nvPr/>
        </p:nvCxnSpPr>
        <p:spPr>
          <a:xfrm rot="16200000">
            <a:off x="5603593" y="462749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 rot="16200000">
            <a:off x="6754192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 rot="16200000">
            <a:off x="6178636" y="53474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 rot="2700000">
            <a:off x="6830569" y="53149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79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 대괄호 3"/>
          <p:cNvSpPr/>
          <p:nvPr/>
        </p:nvSpPr>
        <p:spPr>
          <a:xfrm flipH="1">
            <a:off x="5313162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대괄호 4"/>
          <p:cNvSpPr/>
          <p:nvPr/>
        </p:nvSpPr>
        <p:spPr>
          <a:xfrm>
            <a:off x="453194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46580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endCxn id="6" idx="6"/>
          </p:cNvCxnSpPr>
          <p:nvPr/>
        </p:nvCxnSpPr>
        <p:spPr>
          <a:xfrm>
            <a:off x="962604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321879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endCxn id="8" idx="6"/>
          </p:cNvCxnSpPr>
          <p:nvPr/>
        </p:nvCxnSpPr>
        <p:spPr>
          <a:xfrm>
            <a:off x="153790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896769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endCxn id="10" idx="6"/>
          </p:cNvCxnSpPr>
          <p:nvPr/>
        </p:nvCxnSpPr>
        <p:spPr>
          <a:xfrm>
            <a:off x="211279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472477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endCxn id="12" idx="6"/>
          </p:cNvCxnSpPr>
          <p:nvPr/>
        </p:nvCxnSpPr>
        <p:spPr>
          <a:xfrm>
            <a:off x="2688501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047776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endCxn id="14" idx="6"/>
          </p:cNvCxnSpPr>
          <p:nvPr/>
        </p:nvCxnSpPr>
        <p:spPr>
          <a:xfrm>
            <a:off x="3263800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623075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endCxn id="16" idx="6"/>
          </p:cNvCxnSpPr>
          <p:nvPr/>
        </p:nvCxnSpPr>
        <p:spPr>
          <a:xfrm>
            <a:off x="3839099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198374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endCxn id="18" idx="6"/>
          </p:cNvCxnSpPr>
          <p:nvPr/>
        </p:nvCxnSpPr>
        <p:spPr>
          <a:xfrm>
            <a:off x="44143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773674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>
            <a:off x="49896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746580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endCxn id="22" idx="6"/>
          </p:cNvCxnSpPr>
          <p:nvPr/>
        </p:nvCxnSpPr>
        <p:spPr>
          <a:xfrm>
            <a:off x="962604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46580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24" idx="6"/>
          </p:cNvCxnSpPr>
          <p:nvPr/>
        </p:nvCxnSpPr>
        <p:spPr>
          <a:xfrm>
            <a:off x="962604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46580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endCxn id="26" idx="6"/>
          </p:cNvCxnSpPr>
          <p:nvPr/>
        </p:nvCxnSpPr>
        <p:spPr>
          <a:xfrm>
            <a:off x="962604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746580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endCxn id="28" idx="6"/>
          </p:cNvCxnSpPr>
          <p:nvPr/>
        </p:nvCxnSpPr>
        <p:spPr>
          <a:xfrm>
            <a:off x="96260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746580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endCxn id="30" idx="6"/>
          </p:cNvCxnSpPr>
          <p:nvPr/>
        </p:nvCxnSpPr>
        <p:spPr>
          <a:xfrm>
            <a:off x="962604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46580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endCxn id="32" idx="6"/>
          </p:cNvCxnSpPr>
          <p:nvPr/>
        </p:nvCxnSpPr>
        <p:spPr>
          <a:xfrm>
            <a:off x="962604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746580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endCxn id="34" idx="6"/>
          </p:cNvCxnSpPr>
          <p:nvPr/>
        </p:nvCxnSpPr>
        <p:spPr>
          <a:xfrm>
            <a:off x="962604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1321879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rot="2700000">
            <a:off x="1506266" y="219887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96769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rot="5400000">
            <a:off x="2004781" y="223050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472477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rot="8100000">
            <a:off x="2504113" y="219886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3047776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3045482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623075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rot="2700000" flipV="1">
            <a:off x="3654710" y="204611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4198374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rot="16200000">
            <a:off x="4306386" y="201447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4773674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 rot="18900000">
            <a:off x="4958062" y="204611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1321879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1429891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1896769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1896769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2472477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 rot="5400000">
            <a:off x="2580489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047776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endCxn id="56" idx="6"/>
          </p:cNvCxnSpPr>
          <p:nvPr/>
        </p:nvCxnSpPr>
        <p:spPr>
          <a:xfrm>
            <a:off x="3263800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3623075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198374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>
            <a:off x="4198374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4773674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1321879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rot="8100000">
            <a:off x="1353514" y="325334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896769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 rot="16200000">
            <a:off x="2004781" y="30689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2472477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rot="2700000">
            <a:off x="2651355" y="325334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3047776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rot="10800000">
            <a:off x="3047776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623075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4198374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773674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1321879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1896769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endCxn id="74" idx="6"/>
          </p:cNvCxnSpPr>
          <p:nvPr/>
        </p:nvCxnSpPr>
        <p:spPr>
          <a:xfrm>
            <a:off x="2112793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2472477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2472478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047776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>
            <a:endCxn id="78" idx="6"/>
          </p:cNvCxnSpPr>
          <p:nvPr/>
        </p:nvCxnSpPr>
        <p:spPr>
          <a:xfrm>
            <a:off x="3263800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3623075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/>
          <p:nvPr/>
        </p:nvCxnSpPr>
        <p:spPr>
          <a:xfrm>
            <a:off x="362307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4198374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>
            <a:endCxn id="82" idx="6"/>
          </p:cNvCxnSpPr>
          <p:nvPr/>
        </p:nvCxnSpPr>
        <p:spPr>
          <a:xfrm>
            <a:off x="4414398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4773674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4778261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1321879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/>
          <p:nvPr/>
        </p:nvCxnSpPr>
        <p:spPr>
          <a:xfrm rot="13500000">
            <a:off x="1353513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1896769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/>
          <p:cNvCxnSpPr/>
          <p:nvPr/>
        </p:nvCxnSpPr>
        <p:spPr>
          <a:xfrm rot="5400000">
            <a:off x="2004780" y="42930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2472477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 rot="18900000">
            <a:off x="2660880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3047776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>
            <a:off x="3047776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3623075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4198374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773674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1321879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/>
          <p:nvPr/>
        </p:nvCxnSpPr>
        <p:spPr>
          <a:xfrm rot="16200000">
            <a:off x="1430064" y="46274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1896769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2472477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047776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/>
          <p:cNvCxnSpPr>
            <a:endCxn id="101" idx="6"/>
          </p:cNvCxnSpPr>
          <p:nvPr/>
        </p:nvCxnSpPr>
        <p:spPr>
          <a:xfrm>
            <a:off x="3263800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3623075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198374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4198118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4773674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321879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/>
          <p:cNvCxnSpPr/>
          <p:nvPr/>
        </p:nvCxnSpPr>
        <p:spPr>
          <a:xfrm rot="8100000">
            <a:off x="1506440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1896769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 rot="16200000">
            <a:off x="2004781" y="512542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2472477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/>
          <p:nvPr/>
        </p:nvCxnSpPr>
        <p:spPr>
          <a:xfrm rot="2700000">
            <a:off x="2508127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3047776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/>
          <p:nvPr/>
        </p:nvCxnSpPr>
        <p:spPr>
          <a:xfrm>
            <a:off x="3045482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3623075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/>
          <p:nvPr/>
        </p:nvCxnSpPr>
        <p:spPr>
          <a:xfrm rot="8100000">
            <a:off x="3654711" y="531578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4198374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4773674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/>
          <p:cNvCxnSpPr/>
          <p:nvPr/>
        </p:nvCxnSpPr>
        <p:spPr>
          <a:xfrm rot="5400000">
            <a:off x="3731087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4886273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8100000">
            <a:off x="3807463" y="31005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16200000">
            <a:off x="4306130" y="328498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2700000">
            <a:off x="4805309" y="310059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321879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13500000">
            <a:off x="3807464" y="42614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4306130" y="40770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18900000">
            <a:off x="4805308" y="4264591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1896769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16200000">
            <a:off x="2580489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rot="16200000">
            <a:off x="3731087" y="462749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rot="16200000">
            <a:off x="4881686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rot="16200000">
            <a:off x="4306130" y="53474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rot="2700000">
            <a:off x="4958063" y="53149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633786" y="1374515"/>
            <a:ext cx="4679376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633786" y="1893494"/>
            <a:ext cx="4679376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633786" y="2412473"/>
            <a:ext cx="4679376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1355762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1877343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2398924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2920505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3442086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3963667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4485248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5006826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직사각형 151"/>
          <p:cNvSpPr/>
          <p:nvPr/>
        </p:nvSpPr>
        <p:spPr>
          <a:xfrm>
            <a:off x="633786" y="2931452"/>
            <a:ext cx="4679376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633786" y="3450431"/>
            <a:ext cx="4679376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633786" y="3969410"/>
            <a:ext cx="4679376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633786" y="4488389"/>
            <a:ext cx="4679376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633786" y="5007368"/>
            <a:ext cx="4679376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6372200" y="1374515"/>
            <a:ext cx="2088232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6372200" y="1893494"/>
            <a:ext cx="2088232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6372200" y="2412473"/>
            <a:ext cx="2088232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6372200" y="2931452"/>
            <a:ext cx="2088232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372200" y="3450431"/>
            <a:ext cx="2088232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6372200" y="3969410"/>
            <a:ext cx="2088232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6372200" y="4488389"/>
            <a:ext cx="2088232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6372200" y="5007368"/>
            <a:ext cx="2088232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왼쪽/오른쪽 화살표 143"/>
          <p:cNvSpPr/>
          <p:nvPr/>
        </p:nvSpPr>
        <p:spPr>
          <a:xfrm>
            <a:off x="5631132" y="3387230"/>
            <a:ext cx="608076" cy="242316"/>
          </a:xfrm>
          <a:prstGeom prst="leftRightArrow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2282984" y="83119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푸리에</a:t>
            </a:r>
            <a:r>
              <a:rPr lang="ko-KR" altLang="en-US" b="1" dirty="0" smtClean="0"/>
              <a:t> 행렬</a:t>
            </a:r>
            <a:endParaRPr lang="ko-KR" altLang="en-US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6588224" y="692696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시간 신호 표현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(cosine)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7230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 대괄호 3"/>
          <p:cNvSpPr/>
          <p:nvPr/>
        </p:nvSpPr>
        <p:spPr>
          <a:xfrm flipH="1">
            <a:off x="5313162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대괄호 4"/>
          <p:cNvSpPr/>
          <p:nvPr/>
        </p:nvSpPr>
        <p:spPr>
          <a:xfrm>
            <a:off x="453194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46580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endCxn id="6" idx="6"/>
          </p:cNvCxnSpPr>
          <p:nvPr/>
        </p:nvCxnSpPr>
        <p:spPr>
          <a:xfrm>
            <a:off x="962604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321879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endCxn id="8" idx="6"/>
          </p:cNvCxnSpPr>
          <p:nvPr/>
        </p:nvCxnSpPr>
        <p:spPr>
          <a:xfrm>
            <a:off x="153790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896769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endCxn id="10" idx="6"/>
          </p:cNvCxnSpPr>
          <p:nvPr/>
        </p:nvCxnSpPr>
        <p:spPr>
          <a:xfrm>
            <a:off x="211279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472477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endCxn id="12" idx="6"/>
          </p:cNvCxnSpPr>
          <p:nvPr/>
        </p:nvCxnSpPr>
        <p:spPr>
          <a:xfrm>
            <a:off x="2688501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047776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endCxn id="14" idx="6"/>
          </p:cNvCxnSpPr>
          <p:nvPr/>
        </p:nvCxnSpPr>
        <p:spPr>
          <a:xfrm>
            <a:off x="3263800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623075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endCxn id="16" idx="6"/>
          </p:cNvCxnSpPr>
          <p:nvPr/>
        </p:nvCxnSpPr>
        <p:spPr>
          <a:xfrm>
            <a:off x="3839099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198374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endCxn id="18" idx="6"/>
          </p:cNvCxnSpPr>
          <p:nvPr/>
        </p:nvCxnSpPr>
        <p:spPr>
          <a:xfrm>
            <a:off x="44143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773674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>
            <a:off x="49896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746580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endCxn id="22" idx="6"/>
          </p:cNvCxnSpPr>
          <p:nvPr/>
        </p:nvCxnSpPr>
        <p:spPr>
          <a:xfrm>
            <a:off x="962604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46580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24" idx="6"/>
          </p:cNvCxnSpPr>
          <p:nvPr/>
        </p:nvCxnSpPr>
        <p:spPr>
          <a:xfrm>
            <a:off x="962604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46580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endCxn id="26" idx="6"/>
          </p:cNvCxnSpPr>
          <p:nvPr/>
        </p:nvCxnSpPr>
        <p:spPr>
          <a:xfrm>
            <a:off x="962604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746580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endCxn id="28" idx="6"/>
          </p:cNvCxnSpPr>
          <p:nvPr/>
        </p:nvCxnSpPr>
        <p:spPr>
          <a:xfrm>
            <a:off x="96260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746580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endCxn id="30" idx="6"/>
          </p:cNvCxnSpPr>
          <p:nvPr/>
        </p:nvCxnSpPr>
        <p:spPr>
          <a:xfrm>
            <a:off x="962604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46580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endCxn id="32" idx="6"/>
          </p:cNvCxnSpPr>
          <p:nvPr/>
        </p:nvCxnSpPr>
        <p:spPr>
          <a:xfrm>
            <a:off x="962604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746580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endCxn id="34" idx="6"/>
          </p:cNvCxnSpPr>
          <p:nvPr/>
        </p:nvCxnSpPr>
        <p:spPr>
          <a:xfrm>
            <a:off x="962604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1321879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rot="2700000">
            <a:off x="1506266" y="219887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96769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rot="5400000">
            <a:off x="2004781" y="223050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472477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rot="8100000">
            <a:off x="2504113" y="219886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3047776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3045482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623075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rot="2700000" flipV="1">
            <a:off x="3654710" y="204611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4198374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rot="16200000">
            <a:off x="4306386" y="201447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4773674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 rot="18900000">
            <a:off x="4958062" y="204611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1321879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1429891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1896769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1896769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2472477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 rot="5400000">
            <a:off x="2580489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047776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endCxn id="56" idx="6"/>
          </p:cNvCxnSpPr>
          <p:nvPr/>
        </p:nvCxnSpPr>
        <p:spPr>
          <a:xfrm>
            <a:off x="3263800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3623075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198374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>
            <a:off x="4198374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4773674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1321879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rot="8100000">
            <a:off x="1353514" y="325334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896769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 rot="16200000">
            <a:off x="2004781" y="30689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2472477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rot="2700000">
            <a:off x="2651355" y="325334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3047776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rot="10800000">
            <a:off x="3047776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623075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4198374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773674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1321879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1896769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endCxn id="74" idx="6"/>
          </p:cNvCxnSpPr>
          <p:nvPr/>
        </p:nvCxnSpPr>
        <p:spPr>
          <a:xfrm>
            <a:off x="2112793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2472477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2472478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047776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>
            <a:endCxn id="78" idx="6"/>
          </p:cNvCxnSpPr>
          <p:nvPr/>
        </p:nvCxnSpPr>
        <p:spPr>
          <a:xfrm>
            <a:off x="3263800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3623075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/>
          <p:nvPr/>
        </p:nvCxnSpPr>
        <p:spPr>
          <a:xfrm>
            <a:off x="362307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4198374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>
            <a:endCxn id="82" idx="6"/>
          </p:cNvCxnSpPr>
          <p:nvPr/>
        </p:nvCxnSpPr>
        <p:spPr>
          <a:xfrm>
            <a:off x="4414398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4773674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4778261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1321879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/>
          <p:nvPr/>
        </p:nvCxnSpPr>
        <p:spPr>
          <a:xfrm rot="13500000">
            <a:off x="1353513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1896769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/>
          <p:cNvCxnSpPr/>
          <p:nvPr/>
        </p:nvCxnSpPr>
        <p:spPr>
          <a:xfrm rot="5400000">
            <a:off x="2004780" y="42930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2472477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 rot="18900000">
            <a:off x="2660880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3047776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>
            <a:off x="3047776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3623075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4198374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773674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1321879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/>
          <p:nvPr/>
        </p:nvCxnSpPr>
        <p:spPr>
          <a:xfrm rot="16200000">
            <a:off x="1430064" y="46274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1896769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2472477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047776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/>
          <p:cNvCxnSpPr>
            <a:endCxn id="101" idx="6"/>
          </p:cNvCxnSpPr>
          <p:nvPr/>
        </p:nvCxnSpPr>
        <p:spPr>
          <a:xfrm>
            <a:off x="3263800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3623075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198374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4198118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4773674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321879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/>
          <p:cNvCxnSpPr/>
          <p:nvPr/>
        </p:nvCxnSpPr>
        <p:spPr>
          <a:xfrm rot="8100000">
            <a:off x="1506440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1896769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 rot="16200000">
            <a:off x="2004781" y="512542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2472477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/>
          <p:nvPr/>
        </p:nvCxnSpPr>
        <p:spPr>
          <a:xfrm rot="2700000">
            <a:off x="2508127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3047776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/>
          <p:nvPr/>
        </p:nvCxnSpPr>
        <p:spPr>
          <a:xfrm>
            <a:off x="3045482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3623075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/>
          <p:nvPr/>
        </p:nvCxnSpPr>
        <p:spPr>
          <a:xfrm rot="8100000">
            <a:off x="3654711" y="531578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4198374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4773674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/>
          <p:cNvCxnSpPr/>
          <p:nvPr/>
        </p:nvCxnSpPr>
        <p:spPr>
          <a:xfrm rot="5400000">
            <a:off x="3731087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4886273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8100000">
            <a:off x="3807463" y="31005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16200000">
            <a:off x="4306130" y="328498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2700000">
            <a:off x="4805309" y="310059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321879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13500000">
            <a:off x="3807464" y="42614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4306130" y="40770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18900000">
            <a:off x="4805308" y="4264591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1896769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16200000">
            <a:off x="2580489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rot="16200000">
            <a:off x="3731087" y="462749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rot="16200000">
            <a:off x="4881686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rot="16200000">
            <a:off x="4306130" y="53474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rot="2700000">
            <a:off x="4958063" y="53149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633786" y="1374515"/>
            <a:ext cx="4679376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633786" y="1893494"/>
            <a:ext cx="4679376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633786" y="2412473"/>
            <a:ext cx="4679376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633786" y="2931452"/>
            <a:ext cx="4679376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633786" y="3450431"/>
            <a:ext cx="4679376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633786" y="3969410"/>
            <a:ext cx="4679376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633786" y="4488389"/>
            <a:ext cx="4679376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633786" y="5007368"/>
            <a:ext cx="4679376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왼쪽/오른쪽 화살표 143"/>
          <p:cNvSpPr/>
          <p:nvPr/>
        </p:nvSpPr>
        <p:spPr>
          <a:xfrm>
            <a:off x="5631132" y="3387230"/>
            <a:ext cx="608076" cy="242316"/>
          </a:xfrm>
          <a:prstGeom prst="leftRightArrow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2282984" y="83119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푸리에</a:t>
            </a:r>
            <a:r>
              <a:rPr lang="ko-KR" altLang="en-US" b="1" dirty="0" smtClean="0"/>
              <a:t> 행렬</a:t>
            </a:r>
            <a:endParaRPr lang="ko-KR" altLang="en-US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6588224" y="692696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시간 신호 표현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(sine)</a:t>
            </a:r>
            <a:endParaRPr lang="ko-KR" altLang="en-US" b="1" dirty="0"/>
          </a:p>
        </p:txBody>
      </p:sp>
      <p:pic>
        <p:nvPicPr>
          <p:cNvPr id="1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50107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79" y="1879660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401838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44" y="2921828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858" y="3442086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2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683" y="3960492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697" y="4485214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78" y="5005168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8" name="직사각형 177"/>
          <p:cNvSpPr/>
          <p:nvPr/>
        </p:nvSpPr>
        <p:spPr>
          <a:xfrm>
            <a:off x="6372200" y="1374515"/>
            <a:ext cx="2088232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6372200" y="1893494"/>
            <a:ext cx="2088232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6372200" y="2412473"/>
            <a:ext cx="2088232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6372200" y="2931452"/>
            <a:ext cx="2088232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6372200" y="3450431"/>
            <a:ext cx="2088232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>
            <a:off x="6372200" y="3969410"/>
            <a:ext cx="2088232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>
            <a:off x="6372200" y="4488389"/>
            <a:ext cx="2088232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>
            <a:off x="6372200" y="5007368"/>
            <a:ext cx="2088232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01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F81BD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82</Words>
  <Application>Microsoft Office PowerPoint</Application>
  <PresentationFormat>화면 슬라이드 쇼(4:3)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15</cp:revision>
  <dcterms:created xsi:type="dcterms:W3CDTF">2006-10-05T04:04:58Z</dcterms:created>
  <dcterms:modified xsi:type="dcterms:W3CDTF">2020-11-05T03:08:03Z</dcterms:modified>
</cp:coreProperties>
</file>