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2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0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4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3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3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1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3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51CB-147E-4D6C-88BD-6FFAAA29E6C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466975"/>
            <a:ext cx="52578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26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1433513"/>
            <a:ext cx="95154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25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5" y="476672"/>
            <a:ext cx="888831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35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4</cp:revision>
  <dcterms:created xsi:type="dcterms:W3CDTF">2021-11-26T08:43:03Z</dcterms:created>
  <dcterms:modified xsi:type="dcterms:W3CDTF">2021-11-30T05:24:10Z</dcterms:modified>
</cp:coreProperties>
</file>