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FF"/>
    <a:srgbClr val="0080FF"/>
    <a:srgbClr val="00FFFF"/>
    <a:srgbClr val="80FF80"/>
    <a:srgbClr val="FFFF00"/>
    <a:srgbClr val="FF80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대괄호 8"/>
          <p:cNvSpPr/>
          <p:nvPr/>
        </p:nvSpPr>
        <p:spPr>
          <a:xfrm flipH="1">
            <a:off x="7185668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대괄호 73"/>
          <p:cNvSpPr/>
          <p:nvPr/>
        </p:nvSpPr>
        <p:spPr>
          <a:xfrm>
            <a:off x="2325700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1908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>
            <a:endCxn id="10" idx="6"/>
          </p:cNvCxnSpPr>
          <p:nvPr/>
        </p:nvCxnSpPr>
        <p:spPr>
          <a:xfrm>
            <a:off x="283511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19438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endCxn id="92" idx="6"/>
          </p:cNvCxnSpPr>
          <p:nvPr/>
        </p:nvCxnSpPr>
        <p:spPr>
          <a:xfrm>
            <a:off x="341040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7692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>
            <a:endCxn id="97" idx="6"/>
          </p:cNvCxnSpPr>
          <p:nvPr/>
        </p:nvCxnSpPr>
        <p:spPr>
          <a:xfrm>
            <a:off x="39852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344983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endCxn id="102" idx="6"/>
          </p:cNvCxnSpPr>
          <p:nvPr/>
        </p:nvCxnSpPr>
        <p:spPr>
          <a:xfrm>
            <a:off x="4561007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4920282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>
            <a:endCxn id="107" idx="6"/>
          </p:cNvCxnSpPr>
          <p:nvPr/>
        </p:nvCxnSpPr>
        <p:spPr>
          <a:xfrm>
            <a:off x="5136306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495581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endCxn id="112" idx="6"/>
          </p:cNvCxnSpPr>
          <p:nvPr/>
        </p:nvCxnSpPr>
        <p:spPr>
          <a:xfrm>
            <a:off x="5711605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60708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endCxn id="117" idx="6"/>
          </p:cNvCxnSpPr>
          <p:nvPr/>
        </p:nvCxnSpPr>
        <p:spPr>
          <a:xfrm>
            <a:off x="62869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6461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endCxn id="122" idx="6"/>
          </p:cNvCxnSpPr>
          <p:nvPr/>
        </p:nvCxnSpPr>
        <p:spPr>
          <a:xfrm>
            <a:off x="68622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261908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>
            <a:endCxn id="126" idx="6"/>
          </p:cNvCxnSpPr>
          <p:nvPr/>
        </p:nvCxnSpPr>
        <p:spPr>
          <a:xfrm>
            <a:off x="2835110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61908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>
            <a:endCxn id="130" idx="6"/>
          </p:cNvCxnSpPr>
          <p:nvPr/>
        </p:nvCxnSpPr>
        <p:spPr>
          <a:xfrm>
            <a:off x="283511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261908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endCxn id="134" idx="6"/>
          </p:cNvCxnSpPr>
          <p:nvPr/>
        </p:nvCxnSpPr>
        <p:spPr>
          <a:xfrm>
            <a:off x="2835110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261908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endCxn id="138" idx="6"/>
          </p:cNvCxnSpPr>
          <p:nvPr/>
        </p:nvCxnSpPr>
        <p:spPr>
          <a:xfrm>
            <a:off x="283511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261908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>
            <a:endCxn id="142" idx="6"/>
          </p:cNvCxnSpPr>
          <p:nvPr/>
        </p:nvCxnSpPr>
        <p:spPr>
          <a:xfrm>
            <a:off x="2835110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261908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endCxn id="146" idx="6"/>
          </p:cNvCxnSpPr>
          <p:nvPr/>
        </p:nvCxnSpPr>
        <p:spPr>
          <a:xfrm>
            <a:off x="283511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261908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/>
          <p:cNvCxnSpPr>
            <a:endCxn id="150" idx="6"/>
          </p:cNvCxnSpPr>
          <p:nvPr/>
        </p:nvCxnSpPr>
        <p:spPr>
          <a:xfrm>
            <a:off x="2835110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319438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 rot="2700000">
            <a:off x="3378772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7692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/>
          <p:nvPr/>
        </p:nvCxnSpPr>
        <p:spPr>
          <a:xfrm rot="5400000">
            <a:off x="3877287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344983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/>
          <p:nvPr/>
        </p:nvCxnSpPr>
        <p:spPr>
          <a:xfrm rot="8100000">
            <a:off x="4376619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4920282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/>
          <p:nvPr/>
        </p:nvCxnSpPr>
        <p:spPr>
          <a:xfrm>
            <a:off x="4917988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5495581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/>
          <p:nvPr/>
        </p:nvCxnSpPr>
        <p:spPr>
          <a:xfrm rot="2700000" flipV="1">
            <a:off x="5527216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0708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/>
          <p:nvPr/>
        </p:nvCxnSpPr>
        <p:spPr>
          <a:xfrm rot="16200000">
            <a:off x="6178892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66461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/>
          <p:nvPr/>
        </p:nvCxnSpPr>
        <p:spPr>
          <a:xfrm rot="18900000">
            <a:off x="6830568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319438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/>
          <p:nvPr/>
        </p:nvCxnSpPr>
        <p:spPr>
          <a:xfrm rot="5400000">
            <a:off x="330239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37692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/>
          <p:nvPr/>
        </p:nvCxnSpPr>
        <p:spPr>
          <a:xfrm>
            <a:off x="3769275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4344983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 rot="5400000">
            <a:off x="4452995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4920282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연결선 196"/>
          <p:cNvCxnSpPr>
            <a:endCxn id="194" idx="6"/>
          </p:cNvCxnSpPr>
          <p:nvPr/>
        </p:nvCxnSpPr>
        <p:spPr>
          <a:xfrm>
            <a:off x="5136306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5495581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60708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/>
          <p:nvPr/>
        </p:nvCxnSpPr>
        <p:spPr>
          <a:xfrm>
            <a:off x="607088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66461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319438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/>
          <p:cNvCxnSpPr/>
          <p:nvPr/>
        </p:nvCxnSpPr>
        <p:spPr>
          <a:xfrm rot="8100000">
            <a:off x="3226020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7692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직선 연결선 216"/>
          <p:cNvCxnSpPr/>
          <p:nvPr/>
        </p:nvCxnSpPr>
        <p:spPr>
          <a:xfrm rot="16200000">
            <a:off x="3877287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4344983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 rot="2700000">
            <a:off x="4523861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4920282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연결선 224"/>
          <p:cNvCxnSpPr/>
          <p:nvPr/>
        </p:nvCxnSpPr>
        <p:spPr>
          <a:xfrm rot="10800000">
            <a:off x="4920282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5495581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60708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66461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9438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7692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endCxn id="242" idx="6"/>
          </p:cNvCxnSpPr>
          <p:nvPr/>
        </p:nvCxnSpPr>
        <p:spPr>
          <a:xfrm>
            <a:off x="398529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타원 245"/>
          <p:cNvSpPr/>
          <p:nvPr/>
        </p:nvSpPr>
        <p:spPr>
          <a:xfrm>
            <a:off x="4344983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>
            <a:off x="434498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타원 249"/>
          <p:cNvSpPr/>
          <p:nvPr/>
        </p:nvSpPr>
        <p:spPr>
          <a:xfrm>
            <a:off x="4920282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endCxn id="250" idx="6"/>
          </p:cNvCxnSpPr>
          <p:nvPr/>
        </p:nvCxnSpPr>
        <p:spPr>
          <a:xfrm>
            <a:off x="5136306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/>
          <p:cNvSpPr/>
          <p:nvPr/>
        </p:nvSpPr>
        <p:spPr>
          <a:xfrm>
            <a:off x="5495581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/>
          <p:nvPr/>
        </p:nvCxnSpPr>
        <p:spPr>
          <a:xfrm>
            <a:off x="549558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타원 257"/>
          <p:cNvSpPr/>
          <p:nvPr/>
        </p:nvSpPr>
        <p:spPr>
          <a:xfrm>
            <a:off x="60708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endCxn id="258" idx="6"/>
          </p:cNvCxnSpPr>
          <p:nvPr/>
        </p:nvCxnSpPr>
        <p:spPr>
          <a:xfrm>
            <a:off x="62869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타원 261"/>
          <p:cNvSpPr/>
          <p:nvPr/>
        </p:nvSpPr>
        <p:spPr>
          <a:xfrm>
            <a:off x="66461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/>
          <p:nvPr/>
        </p:nvCxnSpPr>
        <p:spPr>
          <a:xfrm>
            <a:off x="6650767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319438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/>
          <p:nvPr/>
        </p:nvCxnSpPr>
        <p:spPr>
          <a:xfrm rot="13500000">
            <a:off x="3226019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37692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3" name="직선 연결선 272"/>
          <p:cNvCxnSpPr/>
          <p:nvPr/>
        </p:nvCxnSpPr>
        <p:spPr>
          <a:xfrm rot="5400000">
            <a:off x="3877286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4344983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7" name="직선 연결선 276"/>
          <p:cNvCxnSpPr/>
          <p:nvPr/>
        </p:nvCxnSpPr>
        <p:spPr>
          <a:xfrm rot="18900000">
            <a:off x="4533386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4920282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920282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5495581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60708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66461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19438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/>
          <p:cNvCxnSpPr/>
          <p:nvPr/>
        </p:nvCxnSpPr>
        <p:spPr>
          <a:xfrm rot="16200000">
            <a:off x="3302570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37692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4344983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920282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>
            <a:endCxn id="306" idx="6"/>
          </p:cNvCxnSpPr>
          <p:nvPr/>
        </p:nvCxnSpPr>
        <p:spPr>
          <a:xfrm>
            <a:off x="5136306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타원 309"/>
          <p:cNvSpPr/>
          <p:nvPr/>
        </p:nvSpPr>
        <p:spPr>
          <a:xfrm>
            <a:off x="5495581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60708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7" name="직선 연결선 316"/>
          <p:cNvCxnSpPr/>
          <p:nvPr/>
        </p:nvCxnSpPr>
        <p:spPr>
          <a:xfrm>
            <a:off x="607062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타원 317"/>
          <p:cNvSpPr/>
          <p:nvPr/>
        </p:nvSpPr>
        <p:spPr>
          <a:xfrm>
            <a:off x="66461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19438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5" name="직선 연결선 324"/>
          <p:cNvCxnSpPr/>
          <p:nvPr/>
        </p:nvCxnSpPr>
        <p:spPr>
          <a:xfrm rot="8100000">
            <a:off x="3378946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37692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 rot="16200000">
            <a:off x="3877287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4344983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/>
          <p:cNvCxnSpPr/>
          <p:nvPr/>
        </p:nvCxnSpPr>
        <p:spPr>
          <a:xfrm rot="2700000">
            <a:off x="4380633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4920282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4917988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5495581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1" name="직선 연결선 340"/>
          <p:cNvCxnSpPr/>
          <p:nvPr/>
        </p:nvCxnSpPr>
        <p:spPr>
          <a:xfrm rot="8100000">
            <a:off x="5527217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60708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66461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 rot="5400000">
            <a:off x="5603593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 rot="5400000">
            <a:off x="675877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 rot="8100000">
            <a:off x="5679969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 rot="16200000">
            <a:off x="6178636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 rot="2700000">
            <a:off x="6677815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3194385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 rot="13500000">
            <a:off x="5679970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 rot="5400000">
            <a:off x="6178636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 rot="18900000">
            <a:off x="6677814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3769275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 rot="16200000">
            <a:off x="4452995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 rot="16200000">
            <a:off x="5603593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rot="16200000">
            <a:off x="6754192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rot="16200000">
            <a:off x="6178636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rot="2700000">
            <a:off x="6830569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35576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877343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39892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92050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96366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448524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500682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푸리에</a:t>
            </a:r>
            <a:r>
              <a:rPr lang="ko-KR" altLang="en-US" b="1" dirty="0" smtClean="0"/>
              <a:t> 행렬</a:t>
            </a:r>
            <a:endParaRPr lang="ko-KR" alt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시간 신호 표현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(cosine)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230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푸리에</a:t>
            </a:r>
            <a:r>
              <a:rPr lang="ko-KR" altLang="en-US" b="1" dirty="0" smtClean="0"/>
              <a:t> 행렬</a:t>
            </a:r>
            <a:endParaRPr lang="ko-KR" alt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시간 신호 표현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(sine)</a:t>
            </a:r>
            <a:endParaRPr lang="ko-KR" altLang="en-US" b="1" dirty="0"/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5010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79" y="1879660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0183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44" y="292182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58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683" y="396049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97" y="448521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78" y="500516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직사각형 17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1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82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15</cp:revision>
  <dcterms:created xsi:type="dcterms:W3CDTF">2006-10-05T04:04:58Z</dcterms:created>
  <dcterms:modified xsi:type="dcterms:W3CDTF">2020-11-05T08:51:47Z</dcterms:modified>
</cp:coreProperties>
</file>