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9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751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568" y="1698794"/>
            <a:ext cx="10225136" cy="346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790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629074" y="33265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74" y="332656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3900882" y="337302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20762" y="33265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62" y="332656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201872" y="332656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72" y="332656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/>
          <p:nvPr/>
        </p:nvCxnSpPr>
        <p:spPr>
          <a:xfrm>
            <a:off x="3396826" y="51732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197026" y="517322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900882" y="143143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820762" y="142678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762" y="1426787"/>
                <a:ext cx="69416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629074" y="142678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074" y="1426787"/>
                <a:ext cx="6941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201872" y="142678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872" y="1426787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/>
          <p:cNvCxnSpPr/>
          <p:nvPr/>
        </p:nvCxnSpPr>
        <p:spPr>
          <a:xfrm>
            <a:off x="3396826" y="161145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197026" y="161145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위쪽/아래쪽 화살표 20"/>
          <p:cNvSpPr/>
          <p:nvPr/>
        </p:nvSpPr>
        <p:spPr>
          <a:xfrm>
            <a:off x="4430116" y="817065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847201" y="1988840"/>
                <a:ext cx="344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201" y="1988840"/>
                <a:ext cx="344959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3000782" y="307128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920662" y="306663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2" y="3066637"/>
                <a:ext cx="694164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251854" y="3066637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3066637"/>
                <a:ext cx="794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/>
          <p:cNvCxnSpPr/>
          <p:nvPr/>
        </p:nvCxnSpPr>
        <p:spPr>
          <a:xfrm>
            <a:off x="24967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42969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4800982" y="3071283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29174" y="3066637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74" y="3066637"/>
                <a:ext cx="694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49394" y="3066637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94" y="3066637"/>
                <a:ext cx="799321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/>
          <p:cNvCxnSpPr/>
          <p:nvPr/>
        </p:nvCxnSpPr>
        <p:spPr>
          <a:xfrm>
            <a:off x="6097126" y="32513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000782" y="422573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920662" y="4221088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62" y="4221088"/>
                <a:ext cx="694164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251854" y="4221088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54" y="4221088"/>
                <a:ext cx="794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직선 화살표 연결선 50"/>
          <p:cNvCxnSpPr/>
          <p:nvPr/>
        </p:nvCxnSpPr>
        <p:spPr>
          <a:xfrm>
            <a:off x="24967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42969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800982" y="422573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529174" y="4221088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74" y="4221088"/>
                <a:ext cx="69416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049394" y="4221088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94" y="4221088"/>
                <a:ext cx="799321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/>
          <p:cNvCxnSpPr/>
          <p:nvPr/>
        </p:nvCxnSpPr>
        <p:spPr>
          <a:xfrm>
            <a:off x="6097126" y="4405754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위쪽/아래쪽 화살표 56"/>
          <p:cNvSpPr/>
          <p:nvPr/>
        </p:nvSpPr>
        <p:spPr>
          <a:xfrm rot="10800000">
            <a:off x="4382350" y="3587799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807814" y="4869160"/>
                <a:ext cx="55283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)∗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=(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  <m:r>
                        <a:rPr lang="en-US" altLang="ko-KR" i="1">
                          <a:latin typeface="Cambria Math"/>
                        </a:rPr>
                        <m:t>∗</m:t>
                      </m:r>
                      <m:r>
                        <a:rPr lang="en-US" altLang="ko-KR" i="1">
                          <a:latin typeface="Cambria Math"/>
                        </a:rPr>
                        <m:t>𝑥</m:t>
                      </m:r>
                      <m:r>
                        <a:rPr lang="en-US" altLang="ko-KR" i="1">
                          <a:latin typeface="Cambria Math"/>
                        </a:rPr>
                        <m:t>[</m:t>
                      </m:r>
                      <m:r>
                        <a:rPr lang="en-US" altLang="ko-KR" i="1">
                          <a:latin typeface="Cambria Math"/>
                        </a:rPr>
                        <m:t>𝑛</m:t>
                      </m:r>
                      <m:r>
                        <a:rPr lang="en-US" altLang="ko-KR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814" y="4869160"/>
                <a:ext cx="5528372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6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83768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648" y="234423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4234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4840" y="2344234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840" y="2344234"/>
                <a:ext cx="794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1979712" y="25289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9" idx="1"/>
          </p:cNvCxnSpPr>
          <p:nvPr/>
        </p:nvCxnSpPr>
        <p:spPr>
          <a:xfrm>
            <a:off x="3779912" y="2528900"/>
            <a:ext cx="15380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31799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46188" y="234423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88" y="2344234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66408" y="2344234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408" y="2344234"/>
                <a:ext cx="79932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6614140" y="252890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30039" y="2121241"/>
                <a:ext cx="1437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39" y="2121241"/>
                <a:ext cx="143783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/>
          <p:cNvSpPr/>
          <p:nvPr/>
        </p:nvSpPr>
        <p:spPr>
          <a:xfrm>
            <a:off x="3652307" y="3429000"/>
            <a:ext cx="17932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83768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424354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882396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396" y="3424354"/>
                <a:ext cx="69416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77461" y="3424354"/>
                <a:ext cx="154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461" y="3424354"/>
                <a:ext cx="154298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3131840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450348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위쪽/아래쪽 화살표 24"/>
          <p:cNvSpPr/>
          <p:nvPr/>
        </p:nvSpPr>
        <p:spPr>
          <a:xfrm rot="10800000">
            <a:off x="4382350" y="2780928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28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28870" y="1108811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82774" y="1505689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774" y="1505689"/>
                <a:ext cx="69416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79942" y="1104165"/>
                <a:ext cx="794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42" y="1104165"/>
                <a:ext cx="794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3324814" y="1288831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828870" y="1982199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077282" y="1977553"/>
                <a:ext cx="7993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282" y="1977553"/>
                <a:ext cx="79932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/>
          <p:cNvCxnSpPr/>
          <p:nvPr/>
        </p:nvCxnSpPr>
        <p:spPr>
          <a:xfrm>
            <a:off x="3324814" y="2162219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324814" y="1288831"/>
            <a:ext cx="0" cy="873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804930" y="1725525"/>
            <a:ext cx="5198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논리합 14"/>
          <p:cNvSpPr/>
          <p:nvPr/>
        </p:nvSpPr>
        <p:spPr>
          <a:xfrm>
            <a:off x="5539772" y="1615607"/>
            <a:ext cx="219836" cy="219836"/>
          </a:xfrm>
          <a:prstGeom prst="flowChar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39159" y="1288831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125015" y="1288831"/>
            <a:ext cx="514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5639160" y="1842829"/>
            <a:ext cx="0" cy="3193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125588" y="2162219"/>
            <a:ext cx="5135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759608" y="1725795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263664" y="1505689"/>
                <a:ext cx="697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664" y="1505689"/>
                <a:ext cx="69756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위쪽/아래쪽 화살표 25"/>
          <p:cNvSpPr/>
          <p:nvPr/>
        </p:nvSpPr>
        <p:spPr>
          <a:xfrm rot="10800000">
            <a:off x="4335058" y="2548971"/>
            <a:ext cx="283768" cy="542235"/>
          </a:xfrm>
          <a:prstGeom prst="up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599085" y="3429000"/>
            <a:ext cx="1793295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2430546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546" y="3424354"/>
                <a:ext cx="69416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829174" y="342435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174" y="3424354"/>
                <a:ext cx="69416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3693782" y="3424354"/>
                <a:ext cx="1603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782" y="3424354"/>
                <a:ext cx="1603901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화살표 연결선 51"/>
          <p:cNvCxnSpPr/>
          <p:nvPr/>
        </p:nvCxnSpPr>
        <p:spPr>
          <a:xfrm>
            <a:off x="3078618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397126" y="3609020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9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232</Words>
  <Application>Microsoft Office PowerPoint</Application>
  <PresentationFormat>화면 슬라이드 쇼(4:3)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9</cp:revision>
  <dcterms:created xsi:type="dcterms:W3CDTF">2006-10-05T04:04:58Z</dcterms:created>
  <dcterms:modified xsi:type="dcterms:W3CDTF">2022-01-13T04:40:53Z</dcterms:modified>
</cp:coreProperties>
</file>