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D1F"/>
    <a:srgbClr val="FF7C8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CA97F2B-BDBF-4435-AE1B-5A50C189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D620165-C028-409D-8E5F-301D6C7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28800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2123728" y="4173619"/>
            <a:ext cx="313512" cy="144016"/>
          </a:xfrm>
          <a:prstGeom prst="downArrow">
            <a:avLst/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/아래쪽 화살표 5"/>
          <p:cNvSpPr/>
          <p:nvPr/>
        </p:nvSpPr>
        <p:spPr>
          <a:xfrm>
            <a:off x="6444208" y="3509988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FF7C8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6797" y="3717032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7" y="3717032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269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88024" y="3068960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ED6D1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068960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ED6D1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아래쪽 화살표 8"/>
          <p:cNvSpPr/>
          <p:nvPr/>
        </p:nvSpPr>
        <p:spPr>
          <a:xfrm flipV="1">
            <a:off x="2123728" y="4509119"/>
            <a:ext cx="313512" cy="144016"/>
          </a:xfrm>
          <a:prstGeom prst="downArrow">
            <a:avLst/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2021-02-23T08:57:24Z</dcterms:modified>
</cp:coreProperties>
</file>