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04775"/>
            <a:ext cx="9010650" cy="664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763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04775"/>
            <a:ext cx="9010650" cy="664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458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04775"/>
            <a:ext cx="9010650" cy="664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182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0</Words>
  <Application>Microsoft Office PowerPoint</Application>
  <PresentationFormat>화면 슬라이드 쇼(4:3)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4</cp:revision>
  <dcterms:created xsi:type="dcterms:W3CDTF">2006-10-05T04:04:58Z</dcterms:created>
  <dcterms:modified xsi:type="dcterms:W3CDTF">2020-10-15T09:24:27Z</dcterms:modified>
</cp:coreProperties>
</file>