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3690" y="3448508"/>
            <a:ext cx="291618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amplitude</a:t>
            </a:r>
            <a:r>
              <a:rPr lang="ko-KR" altLang="en-US" dirty="0" smtClean="0"/>
              <a:t>라고 쓸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 flipV="1">
            <a:off x="1259632" y="3284984"/>
            <a:ext cx="424058" cy="348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147888"/>
            <a:ext cx="9229726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2360" y="35010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2241866" y="3457878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489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4186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𝜙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2022-01-05T08:36:31Z</dcterms:modified>
</cp:coreProperties>
</file>