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332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2596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209925"/>
            <a:ext cx="670560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0103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088817"/>
            <a:ext cx="8784976" cy="680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6147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1365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7091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-42863"/>
            <a:ext cx="8562975" cy="6943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직선 연결선 5"/>
          <p:cNvCxnSpPr>
            <a:stCxn id="1027" idx="7"/>
            <a:endCxn id="4" idx="0"/>
          </p:cNvCxnSpPr>
          <p:nvPr/>
        </p:nvCxnSpPr>
        <p:spPr>
          <a:xfrm>
            <a:off x="6176956" y="1309589"/>
            <a:ext cx="1383376" cy="111202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1027" idx="5"/>
            <a:endCxn id="4" idx="4"/>
          </p:cNvCxnSpPr>
          <p:nvPr/>
        </p:nvCxnSpPr>
        <p:spPr>
          <a:xfrm flipV="1">
            <a:off x="6176956" y="3069688"/>
            <a:ext cx="1383376" cy="17547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5" r="11478" b="11478"/>
          <a:stretch/>
        </p:blipFill>
        <p:spPr bwMode="auto">
          <a:xfrm>
            <a:off x="3779912" y="908720"/>
            <a:ext cx="2808312" cy="2737308"/>
          </a:xfrm>
          <a:prstGeom prst="ellips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타원 3"/>
          <p:cNvSpPr/>
          <p:nvPr/>
        </p:nvSpPr>
        <p:spPr>
          <a:xfrm>
            <a:off x="7236296" y="2421616"/>
            <a:ext cx="648072" cy="648072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146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1475656" y="4797152"/>
            <a:ext cx="640871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V="1">
            <a:off x="2051720" y="1052736"/>
            <a:ext cx="0" cy="432048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680012" y="4668621"/>
            <a:ext cx="0" cy="2880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5508104" y="4668621"/>
            <a:ext cx="0" cy="2880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707904" y="4668621"/>
            <a:ext cx="0" cy="2880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자유형 19"/>
          <p:cNvSpPr/>
          <p:nvPr/>
        </p:nvSpPr>
        <p:spPr>
          <a:xfrm>
            <a:off x="1805940" y="868680"/>
            <a:ext cx="5692140" cy="2198347"/>
          </a:xfrm>
          <a:custGeom>
            <a:avLst/>
            <a:gdLst>
              <a:gd name="connsiteX0" fmla="*/ 5692140 w 5692140"/>
              <a:gd name="connsiteY0" fmla="*/ 0 h 2198347"/>
              <a:gd name="connsiteX1" fmla="*/ 2865120 w 5692140"/>
              <a:gd name="connsiteY1" fmla="*/ 2095500 h 2198347"/>
              <a:gd name="connsiteX2" fmla="*/ 0 w 5692140"/>
              <a:gd name="connsiteY2" fmla="*/ 1684020 h 2198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92140" h="2198347">
                <a:moveTo>
                  <a:pt x="5692140" y="0"/>
                </a:moveTo>
                <a:cubicBezTo>
                  <a:pt x="4752975" y="907415"/>
                  <a:pt x="3813810" y="1814830"/>
                  <a:pt x="2865120" y="2095500"/>
                </a:cubicBezTo>
                <a:cubicBezTo>
                  <a:pt x="1916430" y="2376170"/>
                  <a:pt x="958215" y="2030095"/>
                  <a:pt x="0" y="1684020"/>
                </a:cubicBezTo>
              </a:path>
            </a:pathLst>
          </a:cu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559537" y="4941168"/>
                <a:ext cx="396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537" y="4941168"/>
                <a:ext cx="396839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607520" y="908720"/>
                <a:ext cx="396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520" y="908720"/>
                <a:ext cx="396839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582873" y="4859868"/>
                <a:ext cx="396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2873" y="4859868"/>
                <a:ext cx="39683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481592" y="4859868"/>
                <a:ext cx="4949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592" y="4859868"/>
                <a:ext cx="494944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135380" y="4859868"/>
                <a:ext cx="902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+</m:t>
                      </m:r>
                      <m:r>
                        <a:rPr lang="en-US" altLang="ko-KR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380" y="4859868"/>
                <a:ext cx="902876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256466" y="4859868"/>
                <a:ext cx="902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−</m:t>
                      </m:r>
                      <m:r>
                        <a:rPr lang="en-US" altLang="ko-KR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6466" y="4859868"/>
                <a:ext cx="902876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1057176" y="1768540"/>
            <a:ext cx="3410503" cy="95345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atin typeface="나눔바른고딕" pitchFamily="50" charset="-127"/>
                <a:ea typeface="나눔바른고딕" pitchFamily="50" charset="-127"/>
              </a:rPr>
              <a:t>미분방정식</a:t>
            </a:r>
            <a:r>
              <a:rPr lang="en-US" altLang="ko-KR" sz="1600" dirty="0">
                <a:latin typeface="나눔바른고딕" pitchFamily="50" charset="-127"/>
                <a:ea typeface="나눔바른고딕" pitchFamily="50" charset="-127"/>
              </a:rPr>
              <a:t>: </a:t>
            </a:r>
          </a:p>
          <a:p>
            <a:pPr algn="ctr"/>
            <a:r>
              <a:rPr lang="ko-KR" altLang="en-US" sz="1600" dirty="0">
                <a:latin typeface="나눔바른고딕" pitchFamily="50" charset="-127"/>
                <a:ea typeface="나눔바른고딕" pitchFamily="50" charset="-127"/>
              </a:rPr>
              <a:t>모든 점에서 바로 다음 포인트와의</a:t>
            </a:r>
            <a:endParaRPr lang="en-US" altLang="ko-KR" sz="1600" dirty="0"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sz="1600" dirty="0">
                <a:latin typeface="나눔바른고딕" pitchFamily="50" charset="-127"/>
                <a:ea typeface="나눔바른고딕" pitchFamily="50" charset="-127"/>
              </a:rPr>
              <a:t>변화 관계에 대한 표현</a:t>
            </a:r>
          </a:p>
        </p:txBody>
      </p:sp>
      <p:sp>
        <p:nvSpPr>
          <p:cNvPr id="8" name="타원 7"/>
          <p:cNvSpPr/>
          <p:nvPr/>
        </p:nvSpPr>
        <p:spPr>
          <a:xfrm flipV="1">
            <a:off x="4644008" y="2924944"/>
            <a:ext cx="72008" cy="7200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3851920" y="2758068"/>
            <a:ext cx="1512168" cy="432048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984967" y="2988231"/>
            <a:ext cx="2410490" cy="646986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atin typeface="나눔바른고딕" pitchFamily="50" charset="-127"/>
                <a:ea typeface="나눔바른고딕" pitchFamily="50" charset="-127"/>
              </a:rPr>
              <a:t>변화 관계</a:t>
            </a:r>
            <a:r>
              <a:rPr lang="en-US" altLang="ko-KR" sz="1600" dirty="0"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1600" dirty="0">
                <a:latin typeface="나눔바른고딕" pitchFamily="50" charset="-127"/>
                <a:ea typeface="나눔바른고딕" pitchFamily="50" charset="-127"/>
              </a:rPr>
              <a:t>한 점에서의 </a:t>
            </a:r>
            <a:endParaRPr lang="en-US" altLang="ko-KR" sz="1600" dirty="0"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sz="1600" dirty="0">
                <a:latin typeface="나눔바른고딕" pitchFamily="50" charset="-127"/>
                <a:ea typeface="나눔바른고딕" pitchFamily="50" charset="-127"/>
              </a:rPr>
              <a:t>기울기로 표현 가능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967653" y="1340768"/>
                <a:ext cx="16925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/>
                        </a:rPr>
                        <m:t>𝑦</m:t>
                      </m:r>
                      <m:r>
                        <a:rPr lang="en-US" altLang="ko-KR" sz="2800" b="0" i="1" smtClean="0">
                          <a:latin typeface="Cambria Math"/>
                        </a:rPr>
                        <m:t>=</m:t>
                      </m:r>
                      <m:r>
                        <a:rPr lang="en-US" altLang="ko-KR" sz="2800" b="0" i="1" smtClean="0">
                          <a:latin typeface="Cambria Math"/>
                        </a:rPr>
                        <m:t>𝑓</m:t>
                      </m:r>
                      <m:r>
                        <a:rPr lang="en-US" altLang="ko-KR" sz="2800" b="0" i="1" smtClean="0">
                          <a:latin typeface="Cambria Math"/>
                        </a:rPr>
                        <m:t>(</m:t>
                      </m:r>
                      <m:r>
                        <a:rPr lang="en-US" altLang="ko-KR" sz="2800" b="0" i="1" smtClean="0">
                          <a:latin typeface="Cambria Math"/>
                        </a:rPr>
                        <m:t>𝑥</m:t>
                      </m:r>
                      <m:r>
                        <a:rPr lang="en-US" altLang="ko-KR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653" y="1340768"/>
                <a:ext cx="1692579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205816" y="3092829"/>
                <a:ext cx="726224" cy="9103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𝑑𝑦</m:t>
                          </m:r>
                        </m:num>
                        <m:den>
                          <m:r>
                            <a:rPr lang="en-US" altLang="ko-KR" sz="2800" b="0" i="1" smtClean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ko-KR" altLang="en-US" sz="28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5816" y="3092829"/>
                <a:ext cx="726224" cy="91037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3955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36</Words>
  <Application>Microsoft Office PowerPoint</Application>
  <PresentationFormat>화면 슬라이드 쇼(4:3)</PresentationFormat>
  <Paragraphs>13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나눔바른고딕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여동훈</cp:lastModifiedBy>
  <cp:revision>10</cp:revision>
  <dcterms:created xsi:type="dcterms:W3CDTF">2006-10-05T04:04:58Z</dcterms:created>
  <dcterms:modified xsi:type="dcterms:W3CDTF">2021-05-29T12:13:22Z</dcterms:modified>
</cp:coreProperties>
</file>