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58" r:id="rId4"/>
    <p:sldId id="257" r:id="rId5"/>
    <p:sldId id="259" r:id="rId6"/>
    <p:sldId id="261" r:id="rId7"/>
    <p:sldId id="262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108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3A304-CB7A-42C3-B630-651FE9F92397}" type="datetimeFigureOut">
              <a:rPr lang="ko-KR" altLang="en-US" smtClean="0"/>
              <a:t>2021-05-30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CD155-C241-4C4D-A63B-2EF444064B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6849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3A304-CB7A-42C3-B630-651FE9F92397}" type="datetimeFigureOut">
              <a:rPr lang="ko-KR" altLang="en-US" smtClean="0"/>
              <a:t>2021-05-30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CD155-C241-4C4D-A63B-2EF444064B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8156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3A304-CB7A-42C3-B630-651FE9F92397}" type="datetimeFigureOut">
              <a:rPr lang="ko-KR" altLang="en-US" smtClean="0"/>
              <a:t>2021-05-30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CD155-C241-4C4D-A63B-2EF444064B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8207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3A304-CB7A-42C3-B630-651FE9F92397}" type="datetimeFigureOut">
              <a:rPr lang="ko-KR" altLang="en-US" smtClean="0"/>
              <a:t>2021-05-30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CD155-C241-4C4D-A63B-2EF444064B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1292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3A304-CB7A-42C3-B630-651FE9F92397}" type="datetimeFigureOut">
              <a:rPr lang="ko-KR" altLang="en-US" smtClean="0"/>
              <a:t>2021-05-30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CD155-C241-4C4D-A63B-2EF444064B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365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3A304-CB7A-42C3-B630-651FE9F92397}" type="datetimeFigureOut">
              <a:rPr lang="ko-KR" altLang="en-US" smtClean="0"/>
              <a:t>2021-05-30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CD155-C241-4C4D-A63B-2EF444064B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325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3A304-CB7A-42C3-B630-651FE9F92397}" type="datetimeFigureOut">
              <a:rPr lang="ko-KR" altLang="en-US" smtClean="0"/>
              <a:t>2021-05-30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CD155-C241-4C4D-A63B-2EF444064B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062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3A304-CB7A-42C3-B630-651FE9F92397}" type="datetimeFigureOut">
              <a:rPr lang="ko-KR" altLang="en-US" smtClean="0"/>
              <a:t>2021-05-30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CD155-C241-4C4D-A63B-2EF444064B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150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3A304-CB7A-42C3-B630-651FE9F92397}" type="datetimeFigureOut">
              <a:rPr lang="ko-KR" altLang="en-US" smtClean="0"/>
              <a:t>2021-05-30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CD155-C241-4C4D-A63B-2EF444064B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49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3A304-CB7A-42C3-B630-651FE9F92397}" type="datetimeFigureOut">
              <a:rPr lang="ko-KR" altLang="en-US" smtClean="0"/>
              <a:t>2021-05-30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CD155-C241-4C4D-A63B-2EF444064B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1406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3A304-CB7A-42C3-B630-651FE9F92397}" type="datetimeFigureOut">
              <a:rPr lang="ko-KR" altLang="en-US" smtClean="0"/>
              <a:t>2021-05-30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CD155-C241-4C4D-A63B-2EF444064B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4379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23A304-CB7A-42C3-B630-651FE9F92397}" type="datetimeFigureOut">
              <a:rPr lang="ko-KR" altLang="en-US" smtClean="0"/>
              <a:t>2021-05-30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6CD155-C241-4C4D-A63B-2EF444064B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4762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4488" y="1147763"/>
            <a:ext cx="5915025" cy="456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79584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4488" y="1147763"/>
            <a:ext cx="5915025" cy="456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19832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화살표 연결선 4"/>
          <p:cNvCxnSpPr/>
          <p:nvPr/>
        </p:nvCxnSpPr>
        <p:spPr>
          <a:xfrm>
            <a:off x="2087724" y="5193196"/>
            <a:ext cx="4968552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/>
          <p:cNvCxnSpPr/>
          <p:nvPr/>
        </p:nvCxnSpPr>
        <p:spPr>
          <a:xfrm flipV="1">
            <a:off x="2303748" y="1448780"/>
            <a:ext cx="0" cy="396044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자유형 8"/>
          <p:cNvSpPr/>
          <p:nvPr/>
        </p:nvSpPr>
        <p:spPr>
          <a:xfrm>
            <a:off x="3131840" y="2420888"/>
            <a:ext cx="3010619" cy="1500996"/>
          </a:xfrm>
          <a:custGeom>
            <a:avLst/>
            <a:gdLst>
              <a:gd name="connsiteX0" fmla="*/ 0 w 3010619"/>
              <a:gd name="connsiteY0" fmla="*/ 1500996 h 1500996"/>
              <a:gd name="connsiteX1" fmla="*/ 1759789 w 3010619"/>
              <a:gd name="connsiteY1" fmla="*/ 1130060 h 1500996"/>
              <a:gd name="connsiteX2" fmla="*/ 3010619 w 3010619"/>
              <a:gd name="connsiteY2" fmla="*/ 0 h 1500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10619" h="1500996">
                <a:moveTo>
                  <a:pt x="0" y="1500996"/>
                </a:moveTo>
                <a:cubicBezTo>
                  <a:pt x="629009" y="1440611"/>
                  <a:pt x="1258019" y="1380226"/>
                  <a:pt x="1759789" y="1130060"/>
                </a:cubicBezTo>
                <a:cubicBezTo>
                  <a:pt x="2261559" y="879894"/>
                  <a:pt x="2636089" y="439947"/>
                  <a:pt x="3010619" y="0"/>
                </a:cubicBezTo>
              </a:path>
            </a:pathLst>
          </a:cu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3635896" y="764704"/>
            <a:ext cx="0" cy="50405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5724128" y="764704"/>
            <a:ext cx="0" cy="50405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3825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4488" y="1147763"/>
            <a:ext cx="5915025" cy="456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5639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4488" y="1147763"/>
            <a:ext cx="5915025" cy="456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654508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F487BAE-4C5E-49EF-9FCD-31055FEE46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9725" y="1143000"/>
            <a:ext cx="5924550" cy="45720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14689D1-890A-4BF3-90A0-83E53093F61C}"/>
                  </a:ext>
                </a:extLst>
              </p:cNvPr>
              <p:cNvSpPr txBox="1"/>
              <p:nvPr/>
            </p:nvSpPr>
            <p:spPr>
              <a:xfrm>
                <a:off x="3995936" y="2132856"/>
                <a:ext cx="133126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=100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14689D1-890A-4BF3-90A0-83E53093F6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5936" y="2132856"/>
                <a:ext cx="1331262" cy="369332"/>
              </a:xfrm>
              <a:prstGeom prst="rect">
                <a:avLst/>
              </a:prstGeom>
              <a:blipFill>
                <a:blip r:embed="rId3"/>
                <a:stretch>
                  <a:fillRect b="-806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70339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54488EBA-3AB1-40E0-B493-9E68F70A67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9725" y="1143000"/>
            <a:ext cx="5924550" cy="45720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26A61C8-A07A-4D6F-9321-D20A1B2D071B}"/>
                  </a:ext>
                </a:extLst>
              </p:cNvPr>
              <p:cNvSpPr txBox="1"/>
              <p:nvPr/>
            </p:nvSpPr>
            <p:spPr>
              <a:xfrm>
                <a:off x="4788024" y="2564904"/>
                <a:ext cx="1896608" cy="63017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=1000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+9</m:t>
                          </m:r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26A61C8-A07A-4D6F-9321-D20A1B2D07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8024" y="2564904"/>
                <a:ext cx="1896608" cy="63017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35839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8</Words>
  <Application>Microsoft Office PowerPoint</Application>
  <PresentationFormat>화면 슬라이드 쇼(4:3)</PresentationFormat>
  <Paragraphs>2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biosensor1</dc:creator>
  <cp:lastModifiedBy>여동훈</cp:lastModifiedBy>
  <cp:revision>7</cp:revision>
  <dcterms:created xsi:type="dcterms:W3CDTF">2021-04-29T06:56:11Z</dcterms:created>
  <dcterms:modified xsi:type="dcterms:W3CDTF">2021-05-30T08:25:08Z</dcterms:modified>
</cp:coreProperties>
</file>