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41721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41721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197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2021-11-02T08:51:56Z</dcterms:modified>
</cp:coreProperties>
</file>