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D9A84-23B0-4DDC-9F1E-E4507843F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E0360A-1042-442A-85A5-39F4AB809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1096B-81DE-476D-AC4A-548AB37F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78726-B95D-4F08-9EA8-A509EC1C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20B87-BC61-4D76-B365-8D154DF1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2569F-A8E8-4D91-9958-46BF3E40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6F85FF-E03A-454B-A5C4-19883EBF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FC95D-B651-4BE5-B429-C9DD9D1A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0A179-6D78-4EDE-9BFB-FD6B9E86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1120A-CB2A-4FDB-9008-1730415D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2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3EE1BA-9FF3-4680-AA0E-7568F9F26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BF7C5-6051-47BB-BC1E-8723B08B5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38F08-8E8B-440A-A721-A229FD5C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5BB80-9B7F-469A-9E7C-7E99844C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323E3-93F3-45E3-B0B4-2C3083B2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1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E9315-D97B-4790-900C-A3A31E9B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D2570-1793-4554-A583-2AE03EB9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4608A-0B5E-4FB3-8769-43CBB313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BE070-83CD-4A1F-9006-D11B22B3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96741-6FA4-4ECD-B30F-2C88B156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3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9848F-ED0D-4CD1-BFAD-B84A6CBC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48BDA-D60E-490D-BAC6-13D7D873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813D0-14E8-4168-A592-047383F2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219B1-1116-4FDC-BF3E-B4A02B5C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B3113-B1B8-48EA-B2B4-BB9616B0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7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783B0-E58E-45E3-A956-71DDD1D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67569-DC9E-4BE2-813C-9F9E6B417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21C7A-2BCA-42A1-9CF3-8B6B5C4D1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74C3BA-9EDD-45E8-B90F-D6710AD5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D6A7A6-B6D3-4334-A4F6-4CAD144C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6CC4E-156B-4F4A-8806-33D280BA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9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E2470-6192-444B-A3B0-95C61C23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C3042-B39A-4154-80D5-44979CC1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A3D28-E61D-4637-9523-5AE51910C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4CB177-8D51-466E-94D3-B942E6BD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C27AE7-F123-4093-8D55-B1E7D886B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F5F44B-4B10-4CE4-84DF-61CB982F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5E034B-E71B-4030-9EFD-A4747CD8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72CB64-E8EE-46AA-A128-255F1217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5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8F40F-4397-4FDF-A5D5-88B4E351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B36E9A-9689-47BC-AA19-5BFB91C5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ED28E3-FA87-4DC6-BBF5-2523AE23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5FFF4C-5230-4EE9-A873-C55D50A0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F21E98-0C1F-41DE-94BD-D0A36AD2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20FB64-D602-4C0B-B949-F06FDF44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4A2F1-467E-4E0F-80BF-14F0BD52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9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6A49F-5A88-41A2-83FE-688E4FE2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9AC53-B2A8-4903-9A08-5539EF9A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A2EE3C-01CD-46FF-B520-0CB0E9C79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0F14A-0993-4DD0-AEC0-57479592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FC81E-59B1-40AA-9EF8-39726CCB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24A03-62D7-4837-A9B9-502B3CFF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4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0D006-DADA-4E0F-85F6-2AE0BF5F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065FCD-F315-4F45-8B8F-C8AA9CFE7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F3633-7591-4EE6-80E2-B6BE56D06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B9296-C06C-4BB0-9161-9BC987F2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9091E-2431-40B4-9754-89A845C1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BA3A0-7973-4D9A-B31A-D8A7EDE3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CAFE74-71B2-43D6-B59D-BB06350B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CDCF7-B90A-48CC-B538-E403C179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80B58-1334-4397-815E-53DC3EF25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71A12-EC13-4527-9F01-81CD24D4F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9E1DD-87D5-4A6A-94C2-588923E63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1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4F46D6-FE84-46CE-A94E-97A1E2B0B647}"/>
                  </a:ext>
                </a:extLst>
              </p:cNvPr>
              <p:cNvSpPr txBox="1"/>
              <p:nvPr/>
            </p:nvSpPr>
            <p:spPr>
              <a:xfrm>
                <a:off x="2127178" y="881050"/>
                <a:ext cx="175124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4F46D6-FE84-46CE-A94E-97A1E2B0B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78" y="881050"/>
                <a:ext cx="175124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F7B80-DA81-41D1-AB8E-BC560CA90E42}"/>
                  </a:ext>
                </a:extLst>
              </p:cNvPr>
              <p:cNvSpPr txBox="1"/>
              <p:nvPr/>
            </p:nvSpPr>
            <p:spPr>
              <a:xfrm>
                <a:off x="752027" y="1399552"/>
                <a:ext cx="4501552" cy="1369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F7B80-DA81-41D1-AB8E-BC560CA90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27" y="1399552"/>
                <a:ext cx="4501552" cy="1369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B607A9-E2C5-45FB-9311-6A4CF92D2B7F}"/>
                  </a:ext>
                </a:extLst>
              </p:cNvPr>
              <p:cNvSpPr txBox="1"/>
              <p:nvPr/>
            </p:nvSpPr>
            <p:spPr>
              <a:xfrm>
                <a:off x="8876681" y="881049"/>
                <a:ext cx="17784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B607A9-E2C5-45FB-9311-6A4CF92D2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681" y="881049"/>
                <a:ext cx="177849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4CDE9-564D-4577-9B20-F6BE76B49A11}"/>
                  </a:ext>
                </a:extLst>
              </p:cNvPr>
              <p:cNvSpPr txBox="1"/>
              <p:nvPr/>
            </p:nvSpPr>
            <p:spPr>
              <a:xfrm>
                <a:off x="7175863" y="1502913"/>
                <a:ext cx="4479624" cy="116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4CDE9-564D-4577-9B20-F6BE76B4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863" y="1502913"/>
                <a:ext cx="4479624" cy="11627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CA733F-061C-4EE8-8AF3-82841742D6E1}"/>
                  </a:ext>
                </a:extLst>
              </p:cNvPr>
              <p:cNvSpPr txBox="1"/>
              <p:nvPr/>
            </p:nvSpPr>
            <p:spPr>
              <a:xfrm>
                <a:off x="2573690" y="4696777"/>
                <a:ext cx="7044621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CA733F-061C-4EE8-8AF3-82841742D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90" y="4696777"/>
                <a:ext cx="7044621" cy="1369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07FC50-5869-434D-B327-BA5A06AD9846}"/>
              </a:ext>
            </a:extLst>
          </p:cNvPr>
          <p:cNvSpPr/>
          <p:nvPr/>
        </p:nvSpPr>
        <p:spPr>
          <a:xfrm>
            <a:off x="532435" y="881050"/>
            <a:ext cx="4896092" cy="21630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85F8F7-35F1-4E55-A515-D79AEDF5390D}"/>
              </a:ext>
            </a:extLst>
          </p:cNvPr>
          <p:cNvSpPr/>
          <p:nvPr/>
        </p:nvSpPr>
        <p:spPr>
          <a:xfrm>
            <a:off x="6967629" y="881050"/>
            <a:ext cx="4896092" cy="216309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6677BE-F9DC-4204-94B2-CF9876300807}"/>
              </a:ext>
            </a:extLst>
          </p:cNvPr>
          <p:cNvSpPr/>
          <p:nvPr/>
        </p:nvSpPr>
        <p:spPr>
          <a:xfrm>
            <a:off x="2483486" y="4010629"/>
            <a:ext cx="7225029" cy="216309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BF2169F-BCBB-4B4D-86D9-EF1F48FDA2DB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09315" y="3518003"/>
            <a:ext cx="2053819" cy="1094524"/>
          </a:xfrm>
          <a:prstGeom prst="bent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8DAF2D8-3CC9-484C-9F5D-3AFC6F51A9E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708515" y="3050453"/>
            <a:ext cx="946665" cy="2041722"/>
          </a:xfrm>
          <a:prstGeom prst="bent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AAC0B8-DD48-4B1B-A5CF-7F66ACB4A93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428527" y="1962596"/>
            <a:ext cx="1539102" cy="0"/>
          </a:xfrm>
          <a:prstGeom prst="straightConnector1">
            <a:avLst/>
          </a:prstGeom>
          <a:ln w="7620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BCFE26-2DA0-4D5A-B7C6-79668BCF3812}"/>
              </a:ext>
            </a:extLst>
          </p:cNvPr>
          <p:cNvSpPr txBox="1"/>
          <p:nvPr/>
        </p:nvSpPr>
        <p:spPr>
          <a:xfrm>
            <a:off x="4073812" y="4065265"/>
            <a:ext cx="404437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Basic Row Operations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80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</dc:creator>
  <cp:lastModifiedBy>DongHoon</cp:lastModifiedBy>
  <cp:revision>2</cp:revision>
  <dcterms:created xsi:type="dcterms:W3CDTF">2021-06-19T03:42:51Z</dcterms:created>
  <dcterms:modified xsi:type="dcterms:W3CDTF">2021-06-19T03:53:36Z</dcterms:modified>
</cp:coreProperties>
</file>