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00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42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2020-09-23T05:47:36Z</dcterms:modified>
</cp:coreProperties>
</file>