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98794"/>
            <a:ext cx="10225136" cy="34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9074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74" y="332656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900882" y="337302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0762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2" y="332656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01872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72" y="332656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96826" y="51732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97026" y="51732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00882" y="143143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20762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2" y="1426787"/>
                <a:ext cx="6941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29074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74" y="1426787"/>
                <a:ext cx="6941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01872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72" y="1426787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3396826" y="161145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97026" y="161145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위쪽/아래쪽 화살표 20"/>
          <p:cNvSpPr/>
          <p:nvPr/>
        </p:nvSpPr>
        <p:spPr>
          <a:xfrm>
            <a:off x="4430116" y="817065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47201" y="1988840"/>
                <a:ext cx="344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01" y="1988840"/>
                <a:ext cx="34495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30007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24967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969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009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>
            <a:off x="60971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007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24967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969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8009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60971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 56"/>
          <p:cNvSpPr/>
          <p:nvPr/>
        </p:nvSpPr>
        <p:spPr>
          <a:xfrm rot="10800000">
            <a:off x="4382350" y="3587799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[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1979712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9" idx="1"/>
          </p:cNvCxnSpPr>
          <p:nvPr/>
        </p:nvCxnSpPr>
        <p:spPr>
          <a:xfrm>
            <a:off x="3779912" y="2528900"/>
            <a:ext cx="1538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1799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6614140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652307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3131840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034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위쪽/아래쪽 화살표 24"/>
          <p:cNvSpPr/>
          <p:nvPr/>
        </p:nvSpPr>
        <p:spPr>
          <a:xfrm rot="10800000">
            <a:off x="4382350" y="2780928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8870" y="1108811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2774" y="1505689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74" y="1505689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9942" y="1104165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42" y="1104165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3324814" y="128883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28870" y="1982199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7282" y="1977553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82" y="1977553"/>
                <a:ext cx="7993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3324814" y="216221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24814" y="1288831"/>
            <a:ext cx="0" cy="873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04930" y="1725525"/>
            <a:ext cx="519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논리합 14"/>
          <p:cNvSpPr/>
          <p:nvPr/>
        </p:nvSpPr>
        <p:spPr>
          <a:xfrm>
            <a:off x="5539772" y="1615607"/>
            <a:ext cx="219836" cy="219836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39159" y="1288831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125015" y="1288831"/>
            <a:ext cx="514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639160" y="1842829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125588" y="2162219"/>
            <a:ext cx="5135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59608" y="1725795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63664" y="1505689"/>
                <a:ext cx="69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64" y="1505689"/>
                <a:ext cx="69756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위쪽/아래쪽 화살표 25"/>
          <p:cNvSpPr/>
          <p:nvPr/>
        </p:nvSpPr>
        <p:spPr>
          <a:xfrm rot="10800000">
            <a:off x="4335058" y="2548971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99085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3054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46" y="3424354"/>
                <a:ext cx="6941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829174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74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693782" y="3424354"/>
                <a:ext cx="1603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82" y="3424354"/>
                <a:ext cx="160390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307861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397126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9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80426" y="501317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26" y="5013176"/>
                <a:ext cx="3946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38010" y="5013176"/>
                <a:ext cx="75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010" y="5013176"/>
                <a:ext cx="75860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18482" y="5013176"/>
                <a:ext cx="4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82" y="5013176"/>
                <a:ext cx="4034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660232" y="4828510"/>
                <a:ext cx="4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828510"/>
                <a:ext cx="4034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60032" y="1772816"/>
                <a:ext cx="1105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772816"/>
                <a:ext cx="110504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48422" y="2703303"/>
                <a:ext cx="6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422" y="2703303"/>
                <a:ext cx="69050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248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11</cp:revision>
  <dcterms:created xsi:type="dcterms:W3CDTF">2006-10-05T04:04:58Z</dcterms:created>
  <dcterms:modified xsi:type="dcterms:W3CDTF">2022-01-14T02:40:42Z</dcterms:modified>
</cp:coreProperties>
</file>