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0DD8C-F195-4200-BAE8-18405280BC9B}"/>
              </a:ext>
            </a:extLst>
          </p:cNvPr>
          <p:cNvGrpSpPr/>
          <p:nvPr/>
        </p:nvGrpSpPr>
        <p:grpSpPr>
          <a:xfrm>
            <a:off x="471858" y="2185617"/>
            <a:ext cx="8200284" cy="2486766"/>
            <a:chOff x="755576" y="658527"/>
            <a:chExt cx="8200284" cy="24867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F04A40-C8C6-457F-B502-30AFC3435853}"/>
                </a:ext>
              </a:extLst>
            </p:cNvPr>
            <p:cNvGrpSpPr/>
            <p:nvPr/>
          </p:nvGrpSpPr>
          <p:grpSpPr>
            <a:xfrm>
              <a:off x="755576" y="692696"/>
              <a:ext cx="2708344" cy="2452597"/>
              <a:chOff x="755576" y="692696"/>
              <a:chExt cx="2708344" cy="2452597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79EABEC7-BBB9-4AF2-91EE-CDB9EFEB8A0C}"/>
                  </a:ext>
                </a:extLst>
              </p:cNvPr>
              <p:cNvSpPr/>
              <p:nvPr/>
            </p:nvSpPr>
            <p:spPr>
              <a:xfrm>
                <a:off x="1353299" y="1461541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97B66BE3-E845-41B7-8B0A-B78215A9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99" y="2377325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B7982D56-2BD5-4F46-B4F4-934A9DEF7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731" y="692696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8E9CB2E-D9C8-4F6A-A8AA-DC9CA5007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40" y="2377325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FE66E7-7D25-4A40-9C9B-1419F7833F74}"/>
                  </a:ext>
                </a:extLst>
              </p:cNvPr>
              <p:cNvSpPr/>
              <p:nvPr/>
            </p:nvSpPr>
            <p:spPr>
              <a:xfrm>
                <a:off x="1358228" y="1776556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B74164F-B477-4FDE-B59B-41336F7C5864}"/>
                  </a:ext>
                </a:extLst>
              </p:cNvPr>
              <p:cNvSpPr/>
              <p:nvPr/>
            </p:nvSpPr>
            <p:spPr>
              <a:xfrm>
                <a:off x="1670464" y="1476188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E3DD46-AD25-49B2-BE94-48B471590B44}"/>
                </a:ext>
              </a:extLst>
            </p:cNvPr>
            <p:cNvGrpSpPr/>
            <p:nvPr/>
          </p:nvGrpSpPr>
          <p:grpSpPr>
            <a:xfrm>
              <a:off x="3501546" y="658527"/>
              <a:ext cx="2708344" cy="2452597"/>
              <a:chOff x="3504093" y="658527"/>
              <a:chExt cx="2708344" cy="2452597"/>
            </a:xfrm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BB4BA1F1-6D30-4D42-9798-EDFC8B29CBD9}"/>
                  </a:ext>
                </a:extLst>
              </p:cNvPr>
              <p:cNvSpPr/>
              <p:nvPr/>
            </p:nvSpPr>
            <p:spPr>
              <a:xfrm>
                <a:off x="4101816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81C093B-6ADB-47B1-BD7D-9E723EADC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516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1F419E52-4105-45EA-B5B1-AF95CC330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248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3451782-A8D3-432F-A0C4-0BCE41597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857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E9DD656-E6E3-4D71-B4E3-229E6500DEAD}"/>
                  </a:ext>
                </a:extLst>
              </p:cNvPr>
              <p:cNvSpPr/>
              <p:nvPr/>
            </p:nvSpPr>
            <p:spPr>
              <a:xfrm>
                <a:off x="4107180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149BC22-E957-46EA-8F98-2C47CC8325B1}"/>
                  </a:ext>
                </a:extLst>
              </p:cNvPr>
              <p:cNvSpPr/>
              <p:nvPr/>
            </p:nvSpPr>
            <p:spPr>
              <a:xfrm>
                <a:off x="5009629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24D334D-595E-484B-BB87-F925354CA244}"/>
                </a:ext>
              </a:extLst>
            </p:cNvPr>
            <p:cNvGrpSpPr/>
            <p:nvPr/>
          </p:nvGrpSpPr>
          <p:grpSpPr>
            <a:xfrm>
              <a:off x="6247516" y="658527"/>
              <a:ext cx="2708344" cy="2452597"/>
              <a:chOff x="6247516" y="658527"/>
              <a:chExt cx="2708344" cy="2452597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FEC80E16-9C4B-4DEA-A4DA-3341AFFF5DEB}"/>
                  </a:ext>
                </a:extLst>
              </p:cNvPr>
              <p:cNvSpPr/>
              <p:nvPr/>
            </p:nvSpPr>
            <p:spPr>
              <a:xfrm>
                <a:off x="6845239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6A3A62D-67D3-4F94-81FF-37CAD3152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39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CEE1469-2880-4506-9E7B-2BB74359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671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E19C15A-1A3D-4165-A509-573282343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6280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BA901E2E-2172-4045-A95C-5817BF8D6397}"/>
                  </a:ext>
                </a:extLst>
              </p:cNvPr>
              <p:cNvSpPr/>
              <p:nvPr/>
            </p:nvSpPr>
            <p:spPr>
              <a:xfrm>
                <a:off x="6850380" y="1424940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A1789C5E-4D61-4A21-8693-FABFFB8A5EB8}"/>
                  </a:ext>
                </a:extLst>
              </p:cNvPr>
              <p:cNvSpPr/>
              <p:nvPr/>
            </p:nvSpPr>
            <p:spPr>
              <a:xfrm>
                <a:off x="6850380" y="2342844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903689" y="3334642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907421" y="1650013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1145030" y="3334642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996266" y="353768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6" y="3537688"/>
                <a:ext cx="3968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300332" y="2930829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32" y="2930829"/>
                <a:ext cx="40427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495160" y="165001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60" y="1650013"/>
                <a:ext cx="3968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599353" y="2420236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501802" y="2420236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2050578" y="2420236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593989" y="2418858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4934932" y="1991962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163309" y="1536884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309" y="1536884"/>
                <a:ext cx="651944" cy="595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4934934" y="1991962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345239" y="3865806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239" y="3865806"/>
                <a:ext cx="639947" cy="5955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4934932" y="1991962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4934932" y="1973130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6805785" y="1973130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>
            <a:off x="5852340" y="1973130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311860" y="422573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11860" y="1849470"/>
            <a:ext cx="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961245" y="4225734"/>
            <a:ext cx="1350615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59932" y="1849470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9932" y="4676983"/>
            <a:ext cx="1368152" cy="36484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>
            <a:off x="395993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3020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 14"/>
          <p:cNvSpPr/>
          <p:nvPr/>
        </p:nvSpPr>
        <p:spPr>
          <a:xfrm>
            <a:off x="3959932" y="1849470"/>
            <a:ext cx="1368152" cy="228025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59932" y="3755281"/>
            <a:ext cx="1368152" cy="374442"/>
          </a:xfrm>
          <a:prstGeom prst="arc">
            <a:avLst>
              <a:gd name="adj1" fmla="val 10767038"/>
              <a:gd name="adj2" fmla="val 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916748" y="3361638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16748" y="1396586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6</cp:revision>
  <dcterms:created xsi:type="dcterms:W3CDTF">2006-10-05T04:04:58Z</dcterms:created>
  <dcterms:modified xsi:type="dcterms:W3CDTF">2020-08-31T23:26:36Z</dcterms:modified>
</cp:coreProperties>
</file>