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9" r:id="rId6"/>
    <p:sldId id="260" r:id="rId7"/>
    <p:sldId id="257" r:id="rId8"/>
    <p:sldId id="258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6A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58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3.png"/><Relationship Id="rId18" Type="http://schemas.openxmlformats.org/officeDocument/2006/relationships/image" Target="../media/image280.png"/><Relationship Id="rId26" Type="http://schemas.openxmlformats.org/officeDocument/2006/relationships/image" Target="../media/image36.png"/><Relationship Id="rId3" Type="http://schemas.openxmlformats.org/officeDocument/2006/relationships/image" Target="../media/image29.emf"/><Relationship Id="rId21" Type="http://schemas.openxmlformats.org/officeDocument/2006/relationships/image" Target="../media/image310.png"/><Relationship Id="rId7" Type="http://schemas.openxmlformats.org/officeDocument/2006/relationships/image" Target="../media/image33.png"/><Relationship Id="rId12" Type="http://schemas.openxmlformats.org/officeDocument/2006/relationships/image" Target="../media/image220.png"/><Relationship Id="rId17" Type="http://schemas.openxmlformats.org/officeDocument/2006/relationships/image" Target="../media/image270.png"/><Relationship Id="rId25" Type="http://schemas.openxmlformats.org/officeDocument/2006/relationships/image" Target="../media/image35.png"/><Relationship Id="rId2" Type="http://schemas.openxmlformats.org/officeDocument/2006/relationships/image" Target="../media/image28.png"/><Relationship Id="rId16" Type="http://schemas.openxmlformats.org/officeDocument/2006/relationships/image" Target="../media/image260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10.png"/><Relationship Id="rId24" Type="http://schemas.openxmlformats.org/officeDocument/2006/relationships/image" Target="../media/image340.png"/><Relationship Id="rId5" Type="http://schemas.openxmlformats.org/officeDocument/2006/relationships/image" Target="../media/image31.png"/><Relationship Id="rId15" Type="http://schemas.openxmlformats.org/officeDocument/2006/relationships/image" Target="../media/image250.png"/><Relationship Id="rId23" Type="http://schemas.openxmlformats.org/officeDocument/2006/relationships/image" Target="../media/image330.png"/><Relationship Id="rId28" Type="http://schemas.openxmlformats.org/officeDocument/2006/relationships/image" Target="../media/image38.png"/><Relationship Id="rId10" Type="http://schemas.openxmlformats.org/officeDocument/2006/relationships/image" Target="../media/image200.png"/><Relationship Id="rId19" Type="http://schemas.openxmlformats.org/officeDocument/2006/relationships/image" Target="../media/image29.png"/><Relationship Id="rId4" Type="http://schemas.openxmlformats.org/officeDocument/2006/relationships/image" Target="../media/image3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Relationship Id="rId22" Type="http://schemas.openxmlformats.org/officeDocument/2006/relationships/image" Target="../media/image320.png"/><Relationship Id="rId27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3.png"/><Relationship Id="rId7" Type="http://schemas.openxmlformats.org/officeDocument/2006/relationships/image" Target="../media/image2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2.png"/><Relationship Id="rId5" Type="http://schemas.openxmlformats.org/officeDocument/2006/relationships/image" Target="../media/image40.png"/><Relationship Id="rId15" Type="http://schemas.openxmlformats.org/officeDocument/2006/relationships/image" Target="../media/image46.png"/><Relationship Id="rId10" Type="http://schemas.openxmlformats.org/officeDocument/2006/relationships/image" Target="../media/image34.png"/><Relationship Id="rId4" Type="http://schemas.openxmlformats.org/officeDocument/2006/relationships/image" Target="../media/image39.png"/><Relationship Id="rId9" Type="http://schemas.openxmlformats.org/officeDocument/2006/relationships/image" Target="../media/image32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D7862C-558E-4E68-9777-6B98A6DE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2A731C-15BD-40E8-A9CB-E90389040415}"/>
              </a:ext>
            </a:extLst>
          </p:cNvPr>
          <p:cNvCxnSpPr/>
          <p:nvPr/>
        </p:nvCxnSpPr>
        <p:spPr>
          <a:xfrm>
            <a:off x="2501153" y="3379694"/>
            <a:ext cx="48050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A99D084-5230-4632-8816-CF48F5D8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67385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36ECF-BD35-43A6-9CB9-4F8AC3B0BED8}"/>
                  </a:ext>
                </a:extLst>
              </p:cNvPr>
              <p:cNvSpPr txBox="1"/>
              <p:nvPr/>
            </p:nvSpPr>
            <p:spPr>
              <a:xfrm>
                <a:off x="7028329" y="296731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36ECF-BD35-43A6-9CB9-4F8AC3B0B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29" y="2967317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2F05F-ADD7-40D5-9C0F-3EC3FB0E5630}"/>
                  </a:ext>
                </a:extLst>
              </p:cNvPr>
              <p:cNvSpPr txBox="1"/>
              <p:nvPr/>
            </p:nvSpPr>
            <p:spPr>
              <a:xfrm>
                <a:off x="3487270" y="342274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2F05F-ADD7-40D5-9C0F-3EC3FB0E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70" y="3422740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0829D-75B9-4B1B-A107-0197D882CA0F}"/>
                  </a:ext>
                </a:extLst>
              </p:cNvPr>
              <p:cNvSpPr txBox="1"/>
              <p:nvPr/>
            </p:nvSpPr>
            <p:spPr>
              <a:xfrm>
                <a:off x="3672812" y="1769542"/>
                <a:ext cx="179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0829D-75B9-4B1B-A107-0197D882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12" y="1769542"/>
                <a:ext cx="179837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28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E56DC1B-BF1F-461C-8870-9EAE87458140}"/>
              </a:ext>
            </a:extLst>
          </p:cNvPr>
          <p:cNvGrpSpPr/>
          <p:nvPr/>
        </p:nvGrpSpPr>
        <p:grpSpPr>
          <a:xfrm>
            <a:off x="128588" y="1067023"/>
            <a:ext cx="3885058" cy="2847642"/>
            <a:chOff x="166688" y="1067023"/>
            <a:chExt cx="3885058" cy="284764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4B7829B-1368-4FE5-933B-3768EB6B1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88" y="1067023"/>
              <a:ext cx="3796857" cy="2847642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BD7A37D-A31F-45D4-8B7D-E59359BCE961}"/>
                </a:ext>
              </a:extLst>
            </p:cNvPr>
            <p:cNvCxnSpPr>
              <a:cxnSpLocks/>
            </p:cNvCxnSpPr>
            <p:nvPr/>
          </p:nvCxnSpPr>
          <p:spPr>
            <a:xfrm>
              <a:off x="591043" y="2570610"/>
              <a:ext cx="34203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/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blipFill>
                  <a:blip r:embed="rId3"/>
                  <a:stretch>
                    <a:fillRect r="-10256" b="-279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/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blipFill>
                  <a:blip r:embed="rId4"/>
                  <a:stretch>
                    <a:fillRect r="-13953" b="-302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/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012F1CA-38D7-4D5D-BD6F-267BDC254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0" y="1308103"/>
            <a:ext cx="4082623" cy="142459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9D84B1-3705-495A-AA85-0DB850CE16C1}"/>
              </a:ext>
            </a:extLst>
          </p:cNvPr>
          <p:cNvCxnSpPr>
            <a:cxnSpLocks/>
          </p:cNvCxnSpPr>
          <p:nvPr/>
        </p:nvCxnSpPr>
        <p:spPr>
          <a:xfrm>
            <a:off x="5261281" y="2570610"/>
            <a:ext cx="342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/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blipFill>
                <a:blip r:embed="rId7"/>
                <a:stretch>
                  <a:fillRect r="-7692" b="-27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/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blipFill>
                <a:blip r:embed="rId8"/>
                <a:stretch>
                  <a:fillRect r="-16279" b="-30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/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/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BD4CB5E3-37A7-44E4-84E9-B87BD8D8B134}"/>
              </a:ext>
            </a:extLst>
          </p:cNvPr>
          <p:cNvSpPr/>
          <p:nvPr/>
        </p:nvSpPr>
        <p:spPr>
          <a:xfrm>
            <a:off x="4329684" y="3261668"/>
            <a:ext cx="48463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5ECE1-4E7B-4A80-89DA-7975CA27CE5D}"/>
              </a:ext>
            </a:extLst>
          </p:cNvPr>
          <p:cNvSpPr txBox="1"/>
          <p:nvPr/>
        </p:nvSpPr>
        <p:spPr>
          <a:xfrm>
            <a:off x="3149175" y="4030496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신호의 </a:t>
            </a:r>
            <a:r>
              <a: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발산을 상쇄 해주어</a:t>
            </a:r>
            <a:endParaRPr lang="en-US" altLang="ko-KR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푸리에 변환이 가능해짐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4333EBF-4D9C-4D97-81EA-1F1A2F3D613A}"/>
              </a:ext>
            </a:extLst>
          </p:cNvPr>
          <p:cNvGrpSpPr/>
          <p:nvPr/>
        </p:nvGrpSpPr>
        <p:grpSpPr>
          <a:xfrm>
            <a:off x="1181100" y="4792658"/>
            <a:ext cx="6781800" cy="1169770"/>
            <a:chOff x="1347788" y="4792658"/>
            <a:chExt cx="6781800" cy="116977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13995A0-DB42-4B88-A37E-9C8624AA8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47788" y="5272140"/>
              <a:ext cx="6781800" cy="69028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/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47ECE3F-2109-489B-A50F-5AD699B29C1D}"/>
              </a:ext>
            </a:extLst>
          </p:cNvPr>
          <p:cNvSpPr txBox="1"/>
          <p:nvPr/>
        </p:nvSpPr>
        <p:spPr>
          <a:xfrm>
            <a:off x="1052447" y="394235"/>
            <a:ext cx="70391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라플라스 변환의 핵심 아이디어</a:t>
            </a:r>
            <a:r>
              <a:rPr lang="en-US" altLang="ko-KR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: </a:t>
            </a:r>
            <a:r>
              <a:rPr lang="ko-KR" altLang="en-US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신호의 발산을 상쇄</a:t>
            </a:r>
          </a:p>
        </p:txBody>
      </p:sp>
    </p:spTree>
    <p:extLst>
      <p:ext uri="{BB962C8B-B14F-4D97-AF65-F5344CB8AC3E}">
        <p14:creationId xmlns:p14="http://schemas.microsoft.com/office/powerpoint/2010/main" val="308986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4A2BAE-1155-4244-82EE-1BEEAAD13D35}"/>
              </a:ext>
            </a:extLst>
          </p:cNvPr>
          <p:cNvGrpSpPr/>
          <p:nvPr/>
        </p:nvGrpSpPr>
        <p:grpSpPr>
          <a:xfrm>
            <a:off x="2252663" y="0"/>
            <a:ext cx="3885058" cy="2847642"/>
            <a:chOff x="166688" y="1067023"/>
            <a:chExt cx="3885058" cy="28476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CF0B187-8B1C-4D96-8A17-BEF7E98B1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88" y="1067023"/>
              <a:ext cx="3796857" cy="2847642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829591A-4CAC-47C9-978F-AA74CAFFE3D1}"/>
                </a:ext>
              </a:extLst>
            </p:cNvPr>
            <p:cNvCxnSpPr>
              <a:cxnSpLocks/>
            </p:cNvCxnSpPr>
            <p:nvPr/>
          </p:nvCxnSpPr>
          <p:spPr>
            <a:xfrm>
              <a:off x="591043" y="2570610"/>
              <a:ext cx="34203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BC21A2-CE56-4ECB-A95E-DC82BDFFF4F9}"/>
                    </a:ext>
                  </a:extLst>
                </p:cNvPr>
                <p:cNvSpPr txBox="1"/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BC21A2-CE56-4ECB-A95E-DC82BDFFF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blipFill>
                  <a:blip r:embed="rId3"/>
                  <a:stretch>
                    <a:fillRect r="-7692" b="-279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CC2C7C-4CE0-451E-AFC5-5FDD664B7CD4}"/>
                    </a:ext>
                  </a:extLst>
                </p:cNvPr>
                <p:cNvSpPr txBox="1"/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CC2C7C-4CE0-451E-AFC5-5FDD664B7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blipFill>
                  <a:blip r:embed="rId4"/>
                  <a:stretch>
                    <a:fillRect r="-16279" b="-302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C784C3-78A3-4A08-90E3-EF9D69DA1606}"/>
                    </a:ext>
                  </a:extLst>
                </p:cNvPr>
                <p:cNvSpPr txBox="1"/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C784C3-78A3-4A08-90E3-EF9D69DA1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382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19EFC60-51AA-4681-B7EE-9111B9B0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70" y="790124"/>
            <a:ext cx="1313593" cy="7923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00FBD2A-71B2-4B54-A339-BE63DD32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02" y="2976438"/>
            <a:ext cx="1311930" cy="79132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F543F94-FC25-4832-A99F-0EB4CFFB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70" y="1519230"/>
            <a:ext cx="1313594" cy="7923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55BED15-5E83-4CC7-8618-9803FA109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302" y="2248336"/>
            <a:ext cx="1311930" cy="79132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DE1EBFF-DB33-4FD3-8ECE-65CE1C93F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407" y="3704540"/>
            <a:ext cx="1309721" cy="78999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7B8E12D-4F06-437D-9994-A1CCB88FC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407" y="4431310"/>
            <a:ext cx="1309721" cy="7899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2882CE-BD02-4502-8360-C0E89A7DB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407" y="5158080"/>
            <a:ext cx="1309721" cy="78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/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/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/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/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/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/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/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0E8DF2-7958-4B9C-9FDB-C3ACA6C8A704}"/>
              </a:ext>
            </a:extLst>
          </p:cNvPr>
          <p:cNvCxnSpPr>
            <a:cxnSpLocks/>
          </p:cNvCxnSpPr>
          <p:nvPr/>
        </p:nvCxnSpPr>
        <p:spPr>
          <a:xfrm flipV="1">
            <a:off x="1200488" y="648894"/>
            <a:ext cx="0" cy="539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/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76299D-E9A6-4C41-8D7C-DAF04CBEFC98}"/>
              </a:ext>
            </a:extLst>
          </p:cNvPr>
          <p:cNvCxnSpPr>
            <a:cxnSpLocks/>
          </p:cNvCxnSpPr>
          <p:nvPr/>
        </p:nvCxnSpPr>
        <p:spPr>
          <a:xfrm>
            <a:off x="1092891" y="3369682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/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/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8BCB0D-46DA-4B3D-B5FC-8CD0ACEBC5BE}"/>
              </a:ext>
            </a:extLst>
          </p:cNvPr>
          <p:cNvCxnSpPr>
            <a:cxnSpLocks/>
          </p:cNvCxnSpPr>
          <p:nvPr/>
        </p:nvCxnSpPr>
        <p:spPr>
          <a:xfrm>
            <a:off x="1092891" y="2651634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/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B5E9F1-F267-4693-A00F-3DDFE8193F13}"/>
              </a:ext>
            </a:extLst>
          </p:cNvPr>
          <p:cNvCxnSpPr>
            <a:cxnSpLocks/>
          </p:cNvCxnSpPr>
          <p:nvPr/>
        </p:nvCxnSpPr>
        <p:spPr>
          <a:xfrm>
            <a:off x="1092891" y="190445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285346-0324-4432-A5B2-57B5FB7DF781}"/>
              </a:ext>
            </a:extLst>
          </p:cNvPr>
          <p:cNvCxnSpPr>
            <a:cxnSpLocks/>
          </p:cNvCxnSpPr>
          <p:nvPr/>
        </p:nvCxnSpPr>
        <p:spPr>
          <a:xfrm>
            <a:off x="1092891" y="1186287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/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A200AA-9F40-4322-B341-0923DE988743}"/>
              </a:ext>
            </a:extLst>
          </p:cNvPr>
          <p:cNvCxnSpPr>
            <a:cxnSpLocks/>
          </p:cNvCxnSpPr>
          <p:nvPr/>
        </p:nvCxnSpPr>
        <p:spPr>
          <a:xfrm>
            <a:off x="1092891" y="5553076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/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F72EC0-D506-4DDF-9BBB-6DE89493DF22}"/>
              </a:ext>
            </a:extLst>
          </p:cNvPr>
          <p:cNvCxnSpPr>
            <a:cxnSpLocks/>
          </p:cNvCxnSpPr>
          <p:nvPr/>
        </p:nvCxnSpPr>
        <p:spPr>
          <a:xfrm>
            <a:off x="1092891" y="4805901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/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71668E-0C75-44BC-BD39-711DDBD1F706}"/>
              </a:ext>
            </a:extLst>
          </p:cNvPr>
          <p:cNvCxnSpPr>
            <a:cxnSpLocks/>
          </p:cNvCxnSpPr>
          <p:nvPr/>
        </p:nvCxnSpPr>
        <p:spPr>
          <a:xfrm>
            <a:off x="1092891" y="408772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/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/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표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=0~3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blipFill>
                <a:blip r:embed="rId24"/>
                <a:stretch>
                  <a:fillRect l="-602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/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/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/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푸리에 변환의 의미</a:t>
                </a:r>
                <a:r>
                  <a:rPr lang="en-US" altLang="ko-KR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 각주파수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에 대해 원 신호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복소정현파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blipFill>
                <a:blip r:embed="rId27"/>
                <a:stretch>
                  <a:fillRect l="-1418" t="-2713" b="-8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485227-5E72-4A5C-B943-2F506B4B6379}"/>
              </a:ext>
            </a:extLst>
          </p:cNvPr>
          <p:cNvSpPr/>
          <p:nvPr/>
        </p:nvSpPr>
        <p:spPr>
          <a:xfrm>
            <a:off x="6472456" y="2583880"/>
            <a:ext cx="1936438" cy="664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D57E02-BD38-4FDC-AD1D-16722C6E256F}"/>
              </a:ext>
            </a:extLst>
          </p:cNvPr>
          <p:cNvSpPr/>
          <p:nvPr/>
        </p:nvSpPr>
        <p:spPr>
          <a:xfrm>
            <a:off x="5585012" y="2583880"/>
            <a:ext cx="878542" cy="664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/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5B0DA60-2F16-42B9-9F6D-BBC714E68580}"/>
              </a:ext>
            </a:extLst>
          </p:cNvPr>
          <p:cNvSpPr txBox="1"/>
          <p:nvPr/>
        </p:nvSpPr>
        <p:spPr>
          <a:xfrm>
            <a:off x="5585012" y="2229553"/>
            <a:ext cx="92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A8E72-236D-4CD2-AE80-C4F05A351A74}"/>
              </a:ext>
            </a:extLst>
          </p:cNvPr>
          <p:cNvSpPr txBox="1"/>
          <p:nvPr/>
        </p:nvSpPr>
        <p:spPr>
          <a:xfrm>
            <a:off x="6446212" y="2229553"/>
            <a:ext cx="198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 정현파 세트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A4EF1206-03D7-4002-85E8-D6635346DA13}"/>
              </a:ext>
            </a:extLst>
          </p:cNvPr>
          <p:cNvSpPr/>
          <p:nvPr/>
        </p:nvSpPr>
        <p:spPr>
          <a:xfrm rot="5400000">
            <a:off x="6921849" y="117129"/>
            <a:ext cx="218171" cy="3609770"/>
          </a:xfrm>
          <a:prstGeom prst="leftBrace">
            <a:avLst>
              <a:gd name="adj1" fmla="val 183986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6CC2DD-0FE1-4D60-89E0-1DDAB1BFD270}"/>
              </a:ext>
            </a:extLst>
          </p:cNvPr>
          <p:cNvSpPr txBox="1"/>
          <p:nvPr/>
        </p:nvSpPr>
        <p:spPr>
          <a:xfrm>
            <a:off x="5580481" y="1146073"/>
            <a:ext cx="291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신호와 정현파 세트 간의 닮은 정도 계산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1199570-2777-4280-972E-F7DE7A5E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73" y="1707660"/>
            <a:ext cx="1014632" cy="612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CC245B-59B4-4FCC-A87F-56D8CBB5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10" y="3916229"/>
            <a:ext cx="1014632" cy="612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659FCB4-66CD-4B48-80E0-1D5D792A9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3" y="2224941"/>
            <a:ext cx="1193684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B5C98BD-3CDE-4F9E-8119-0309288D4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74" y="1108291"/>
            <a:ext cx="1193684" cy="72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145958F-C2D1-4947-A5D1-34A80EA8B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451" y="1108291"/>
            <a:ext cx="1193684" cy="7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FC7CEC-57F0-4545-8827-A960A67D3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405" y="1102724"/>
            <a:ext cx="1011392" cy="610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402C9-C9A6-4213-B5D0-262E87892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044" y="2225464"/>
            <a:ext cx="1010111" cy="609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0C0AB-3CDB-46B9-ABD9-EB049BFFE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1895" y="3346658"/>
            <a:ext cx="1008410" cy="6082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D88B93-A8E2-419D-B5C5-FC6C834F5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1895" y="4465801"/>
            <a:ext cx="1008410" cy="60824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F31ADF-A189-47DA-A5AB-351971B21B71}"/>
              </a:ext>
            </a:extLst>
          </p:cNvPr>
          <p:cNvCxnSpPr>
            <a:cxnSpLocks/>
          </p:cNvCxnSpPr>
          <p:nvPr/>
        </p:nvCxnSpPr>
        <p:spPr>
          <a:xfrm flipV="1">
            <a:off x="3144263" y="993985"/>
            <a:ext cx="0" cy="41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/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blipFill>
                <a:blip r:embed="rId11"/>
                <a:stretch>
                  <a:fillRect l="-4762" r="-1904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56573B-8881-44FC-B604-B86738A8CBBB}"/>
              </a:ext>
            </a:extLst>
          </p:cNvPr>
          <p:cNvCxnSpPr>
            <a:cxnSpLocks/>
          </p:cNvCxnSpPr>
          <p:nvPr/>
        </p:nvCxnSpPr>
        <p:spPr>
          <a:xfrm>
            <a:off x="3059123" y="3088837"/>
            <a:ext cx="16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/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blipFill>
                <a:blip r:embed="rId12"/>
                <a:stretch>
                  <a:fillRect r="-8696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964995-6A2B-44ED-A2E8-9B4C4DD40A72}"/>
              </a:ext>
            </a:extLst>
          </p:cNvPr>
          <p:cNvCxnSpPr>
            <a:cxnSpLocks/>
          </p:cNvCxnSpPr>
          <p:nvPr/>
        </p:nvCxnSpPr>
        <p:spPr>
          <a:xfrm>
            <a:off x="466166" y="3092674"/>
            <a:ext cx="5708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1CE9B913-B017-4680-A0C0-0E2CCC64BD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4351" y="2240542"/>
            <a:ext cx="1193684" cy="72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67887BD-EAAA-43E1-B0DC-13B7E510C1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7217" y="3745140"/>
            <a:ext cx="1193684" cy="72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332C493-13C7-425E-9988-65837EEA91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6872" y="4518274"/>
            <a:ext cx="1193684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/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라플라스 변환의 의미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각주파수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수렴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/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발산 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factor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대해</a:t>
                </a:r>
                <a:endParaRPr lang="en-US" altLang="ko-KR" sz="200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원 신호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 복소 신호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blipFill>
                <a:blip r:embed="rId16"/>
                <a:stretch>
                  <a:fillRect l="-611" t="-2765" r="-611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167B80-329A-4932-B32A-2450520FB6A3}"/>
              </a:ext>
            </a:extLst>
          </p:cNvPr>
          <p:cNvSpPr/>
          <p:nvPr/>
        </p:nvSpPr>
        <p:spPr>
          <a:xfrm>
            <a:off x="7179438" y="3755563"/>
            <a:ext cx="1396050" cy="478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D06340D-60F4-4D5A-90C1-5D52646E5C31}"/>
              </a:ext>
            </a:extLst>
          </p:cNvPr>
          <p:cNvSpPr/>
          <p:nvPr/>
        </p:nvSpPr>
        <p:spPr>
          <a:xfrm>
            <a:off x="5892803" y="3755563"/>
            <a:ext cx="1280962" cy="47848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A5E4C3-A9B1-4FF9-A177-B09BFA4FE09F}"/>
              </a:ext>
            </a:extLst>
          </p:cNvPr>
          <p:cNvSpPr/>
          <p:nvPr/>
        </p:nvSpPr>
        <p:spPr>
          <a:xfrm>
            <a:off x="5246719" y="3755563"/>
            <a:ext cx="632768" cy="478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/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EB5214AB-C57A-4788-90CB-776402586713}"/>
              </a:ext>
            </a:extLst>
          </p:cNvPr>
          <p:cNvSpPr txBox="1"/>
          <p:nvPr/>
        </p:nvSpPr>
        <p:spPr>
          <a:xfrm>
            <a:off x="7560597" y="3391683"/>
            <a:ext cx="63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회전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5E5AF-15A1-419B-91BF-450D8278EF01}"/>
              </a:ext>
            </a:extLst>
          </p:cNvPr>
          <p:cNvSpPr txBox="1"/>
          <p:nvPr/>
        </p:nvSpPr>
        <p:spPr>
          <a:xfrm>
            <a:off x="5764521" y="3401208"/>
            <a:ext cx="1494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발산량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415553-4285-4112-AE79-A13BD9AD2DC4}"/>
              </a:ext>
            </a:extLst>
          </p:cNvPr>
          <p:cNvSpPr txBox="1"/>
          <p:nvPr/>
        </p:nvSpPr>
        <p:spPr>
          <a:xfrm>
            <a:off x="158679" y="674709"/>
            <a:ext cx="1808114" cy="36933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47F010-088F-45F1-A2F4-0E516E9A23E0}"/>
              </a:ext>
            </a:extLst>
          </p:cNvPr>
          <p:cNvSpPr txBox="1"/>
          <p:nvPr/>
        </p:nvSpPr>
        <p:spPr>
          <a:xfrm>
            <a:off x="4342662" y="674709"/>
            <a:ext cx="18081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692830-FDD7-4A02-AFB6-5FAF79B8BBF4}"/>
              </a:ext>
            </a:extLst>
          </p:cNvPr>
          <p:cNvSpPr txBox="1"/>
          <p:nvPr/>
        </p:nvSpPr>
        <p:spPr>
          <a:xfrm>
            <a:off x="1971796" y="26970"/>
            <a:ext cx="23708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계속 회전 하는 신호들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복소정현파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/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86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4A808-5F48-4315-9D34-BE9D73A0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5F38E-7DE9-453C-A3A3-73950088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27F9-55B2-4A03-ADB5-68C3410E8A30}"/>
              </a:ext>
            </a:extLst>
          </p:cNvPr>
          <p:cNvSpPr/>
          <p:nvPr/>
        </p:nvSpPr>
        <p:spPr>
          <a:xfrm>
            <a:off x="7001435" y="30211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CCF27-FC0E-4E91-AD82-ED6C48C4A6F1}"/>
              </a:ext>
            </a:extLst>
          </p:cNvPr>
          <p:cNvSpPr/>
          <p:nvPr/>
        </p:nvSpPr>
        <p:spPr>
          <a:xfrm>
            <a:off x="4459941" y="762004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4BCDE-D65A-4902-82C7-817FF67DDB9D}"/>
              </a:ext>
            </a:extLst>
          </p:cNvPr>
          <p:cNvSpPr/>
          <p:nvPr/>
        </p:nvSpPr>
        <p:spPr>
          <a:xfrm>
            <a:off x="3620339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A92CE-4620-407B-BAD9-2DE487D1419C}"/>
              </a:ext>
            </a:extLst>
          </p:cNvPr>
          <p:cNvSpPr/>
          <p:nvPr/>
        </p:nvSpPr>
        <p:spPr>
          <a:xfrm>
            <a:off x="2643747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36C02-3ED7-41C9-9CCD-570272A57292}"/>
              </a:ext>
            </a:extLst>
          </p:cNvPr>
          <p:cNvSpPr/>
          <p:nvPr/>
        </p:nvSpPr>
        <p:spPr>
          <a:xfrm>
            <a:off x="4773816" y="223473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3859C-CA16-47E0-81DA-10C07CE0E72E}"/>
              </a:ext>
            </a:extLst>
          </p:cNvPr>
          <p:cNvSpPr/>
          <p:nvPr/>
        </p:nvSpPr>
        <p:spPr>
          <a:xfrm>
            <a:off x="4773816" y="4210188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4F076B-2BC7-47F8-89C3-292F97967FC0}"/>
              </a:ext>
            </a:extLst>
          </p:cNvPr>
          <p:cNvSpPr/>
          <p:nvPr/>
        </p:nvSpPr>
        <p:spPr>
          <a:xfrm>
            <a:off x="4773816" y="514840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EE84E2-EC34-460C-8C4F-97CFF4CC582C}"/>
              </a:ext>
            </a:extLst>
          </p:cNvPr>
          <p:cNvSpPr/>
          <p:nvPr/>
        </p:nvSpPr>
        <p:spPr>
          <a:xfrm>
            <a:off x="4773816" y="12650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/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/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/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4CAEBFD2-411E-4412-9877-F3E28C38AF9A}"/>
              </a:ext>
            </a:extLst>
          </p:cNvPr>
          <p:cNvSpPr/>
          <p:nvPr/>
        </p:nvSpPr>
        <p:spPr>
          <a:xfrm>
            <a:off x="5894094" y="2073308"/>
            <a:ext cx="66796" cy="667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C4B49A-7CC5-4942-86E7-41FC8A75BA57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4726784" y="2101850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32ECB-C112-4961-9192-FC59D390AD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31743" y="2732637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/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/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3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C58A12-B9FC-49AE-95C5-32F5B287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351</Words>
  <Application>Microsoft Office PowerPoint</Application>
  <PresentationFormat>화면 슬라이드 쇼(4:3)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마루 부리 Beta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17</cp:revision>
  <dcterms:created xsi:type="dcterms:W3CDTF">2019-08-12T12:01:56Z</dcterms:created>
  <dcterms:modified xsi:type="dcterms:W3CDTF">2022-01-25T03:08:50Z</dcterms:modified>
</cp:coreProperties>
</file>