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5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DBDA-FAAE-48AD-A451-E5EFCE7993C9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65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DBDA-FAAE-48AD-A451-E5EFCE7993C9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67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DBDA-FAAE-48AD-A451-E5EFCE7993C9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42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DBDA-FAAE-48AD-A451-E5EFCE7993C9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63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DBDA-FAAE-48AD-A451-E5EFCE7993C9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6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DBDA-FAAE-48AD-A451-E5EFCE7993C9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8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DBDA-FAAE-48AD-A451-E5EFCE7993C9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02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DBDA-FAAE-48AD-A451-E5EFCE7993C9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03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DBDA-FAAE-48AD-A451-E5EFCE7993C9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3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DBDA-FAAE-48AD-A451-E5EFCE7993C9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03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DBDA-FAAE-48AD-A451-E5EFCE7993C9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87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9DBDA-FAAE-48AD-A451-E5EFCE7993C9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64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78BEF12-EE54-4C45-882C-48DD67DCA7B4}"/>
              </a:ext>
            </a:extLst>
          </p:cNvPr>
          <p:cNvGrpSpPr/>
          <p:nvPr/>
        </p:nvGrpSpPr>
        <p:grpSpPr>
          <a:xfrm>
            <a:off x="1371028" y="1037914"/>
            <a:ext cx="6401944" cy="4782172"/>
            <a:chOff x="593743" y="724884"/>
            <a:chExt cx="6401944" cy="478217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F20E169-AA4D-4A98-965B-97A76820B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743" y="724884"/>
              <a:ext cx="6401944" cy="4782172"/>
            </a:xfrm>
            <a:prstGeom prst="rect">
              <a:avLst/>
            </a:prstGeom>
          </p:spPr>
        </p:pic>
        <p:sp>
          <p:nvSpPr>
            <p:cNvPr id="9" name="자유형 8"/>
            <p:cNvSpPr/>
            <p:nvPr/>
          </p:nvSpPr>
          <p:spPr>
            <a:xfrm>
              <a:off x="2077292" y="1949349"/>
              <a:ext cx="3576888" cy="2001866"/>
            </a:xfrm>
            <a:custGeom>
              <a:avLst/>
              <a:gdLst>
                <a:gd name="connsiteX0" fmla="*/ 548462 w 2280366"/>
                <a:gd name="connsiteY0" fmla="*/ 105953 h 1275152"/>
                <a:gd name="connsiteX1" fmla="*/ 19956 w 2280366"/>
                <a:gd name="connsiteY1" fmla="*/ 1179744 h 1275152"/>
                <a:gd name="connsiteX2" fmla="*/ 1202804 w 2280366"/>
                <a:gd name="connsiteY2" fmla="*/ 1079076 h 1275152"/>
                <a:gd name="connsiteX3" fmla="*/ 2092037 w 2280366"/>
                <a:gd name="connsiteY3" fmla="*/ 1263634 h 1275152"/>
                <a:gd name="connsiteX4" fmla="*/ 2251427 w 2280366"/>
                <a:gd name="connsiteY4" fmla="*/ 684794 h 1275152"/>
                <a:gd name="connsiteX5" fmla="*/ 1680976 w 2280366"/>
                <a:gd name="connsiteY5" fmla="*/ 105953 h 1275152"/>
                <a:gd name="connsiteX6" fmla="*/ 548462 w 2280366"/>
                <a:gd name="connsiteY6" fmla="*/ 105953 h 127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0366" h="1275152">
                  <a:moveTo>
                    <a:pt x="548462" y="105953"/>
                  </a:moveTo>
                  <a:cubicBezTo>
                    <a:pt x="271625" y="284918"/>
                    <a:pt x="-89101" y="1017557"/>
                    <a:pt x="19956" y="1179744"/>
                  </a:cubicBezTo>
                  <a:cubicBezTo>
                    <a:pt x="129013" y="1341931"/>
                    <a:pt x="857457" y="1065094"/>
                    <a:pt x="1202804" y="1079076"/>
                  </a:cubicBezTo>
                  <a:cubicBezTo>
                    <a:pt x="1548151" y="1093058"/>
                    <a:pt x="1917267" y="1329348"/>
                    <a:pt x="2092037" y="1263634"/>
                  </a:cubicBezTo>
                  <a:cubicBezTo>
                    <a:pt x="2266807" y="1197920"/>
                    <a:pt x="2319937" y="877741"/>
                    <a:pt x="2251427" y="684794"/>
                  </a:cubicBezTo>
                  <a:cubicBezTo>
                    <a:pt x="2182917" y="491847"/>
                    <a:pt x="1960609" y="203825"/>
                    <a:pt x="1680976" y="105953"/>
                  </a:cubicBezTo>
                  <a:cubicBezTo>
                    <a:pt x="1401343" y="8081"/>
                    <a:pt x="825299" y="-73012"/>
                    <a:pt x="548462" y="105953"/>
                  </a:cubicBezTo>
                  <a:close/>
                </a:path>
              </a:pathLst>
            </a:cu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600" dirty="0">
                  <a:solidFill>
                    <a:sysClr val="windowText" lastClr="000000"/>
                  </a:solidFill>
                </a:rPr>
                <a:t>R</a:t>
              </a:r>
              <a:endParaRPr lang="ko-KR" altLang="en-US" sz="6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갈매기형 수장 9"/>
            <p:cNvSpPr/>
            <p:nvPr/>
          </p:nvSpPr>
          <p:spPr>
            <a:xfrm rot="7168053">
              <a:off x="2608975" y="2214694"/>
              <a:ext cx="184558" cy="293614"/>
            </a:xfrm>
            <a:prstGeom prst="chevr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갈매기형 수장 10"/>
            <p:cNvSpPr/>
            <p:nvPr/>
          </p:nvSpPr>
          <p:spPr>
            <a:xfrm rot="20700000">
              <a:off x="3138881" y="3596776"/>
              <a:ext cx="184558" cy="293614"/>
            </a:xfrm>
            <a:prstGeom prst="chevr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갈매기형 수장 11"/>
            <p:cNvSpPr/>
            <p:nvPr/>
          </p:nvSpPr>
          <p:spPr>
            <a:xfrm rot="15300000">
              <a:off x="5534141" y="2969163"/>
              <a:ext cx="184558" cy="293614"/>
            </a:xfrm>
            <a:prstGeom prst="chevr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 rot="11700000">
              <a:off x="4486916" y="1947044"/>
              <a:ext cx="184558" cy="293614"/>
            </a:xfrm>
            <a:prstGeom prst="chevr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06327" y="3847109"/>
              <a:ext cx="835095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curve C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119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 flipV="1">
            <a:off x="1593908" y="1182848"/>
            <a:ext cx="0" cy="3766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1291905" y="4555222"/>
            <a:ext cx="4941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자유형 8"/>
          <p:cNvSpPr/>
          <p:nvPr/>
        </p:nvSpPr>
        <p:spPr>
          <a:xfrm>
            <a:off x="2077292" y="1949349"/>
            <a:ext cx="3576888" cy="2001866"/>
          </a:xfrm>
          <a:custGeom>
            <a:avLst/>
            <a:gdLst>
              <a:gd name="connsiteX0" fmla="*/ 548462 w 2280366"/>
              <a:gd name="connsiteY0" fmla="*/ 105953 h 1275152"/>
              <a:gd name="connsiteX1" fmla="*/ 19956 w 2280366"/>
              <a:gd name="connsiteY1" fmla="*/ 1179744 h 1275152"/>
              <a:gd name="connsiteX2" fmla="*/ 1202804 w 2280366"/>
              <a:gd name="connsiteY2" fmla="*/ 1079076 h 1275152"/>
              <a:gd name="connsiteX3" fmla="*/ 2092037 w 2280366"/>
              <a:gd name="connsiteY3" fmla="*/ 1263634 h 1275152"/>
              <a:gd name="connsiteX4" fmla="*/ 2251427 w 2280366"/>
              <a:gd name="connsiteY4" fmla="*/ 684794 h 1275152"/>
              <a:gd name="connsiteX5" fmla="*/ 1680976 w 2280366"/>
              <a:gd name="connsiteY5" fmla="*/ 105953 h 1275152"/>
              <a:gd name="connsiteX6" fmla="*/ 548462 w 2280366"/>
              <a:gd name="connsiteY6" fmla="*/ 105953 h 127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0366" h="1275152">
                <a:moveTo>
                  <a:pt x="548462" y="105953"/>
                </a:moveTo>
                <a:cubicBezTo>
                  <a:pt x="271625" y="284918"/>
                  <a:pt x="-89101" y="1017557"/>
                  <a:pt x="19956" y="1179744"/>
                </a:cubicBezTo>
                <a:cubicBezTo>
                  <a:pt x="129013" y="1341931"/>
                  <a:pt x="857457" y="1065094"/>
                  <a:pt x="1202804" y="1079076"/>
                </a:cubicBezTo>
                <a:cubicBezTo>
                  <a:pt x="1548151" y="1093058"/>
                  <a:pt x="1917267" y="1329348"/>
                  <a:pt x="2092037" y="1263634"/>
                </a:cubicBezTo>
                <a:cubicBezTo>
                  <a:pt x="2266807" y="1197920"/>
                  <a:pt x="2319937" y="877741"/>
                  <a:pt x="2251427" y="684794"/>
                </a:cubicBezTo>
                <a:cubicBezTo>
                  <a:pt x="2182917" y="491847"/>
                  <a:pt x="1960609" y="203825"/>
                  <a:pt x="1680976" y="105953"/>
                </a:cubicBezTo>
                <a:cubicBezTo>
                  <a:pt x="1401343" y="8081"/>
                  <a:pt x="825299" y="-73012"/>
                  <a:pt x="548462" y="105953"/>
                </a:cubicBezTo>
                <a:close/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  <p:sp>
        <p:nvSpPr>
          <p:cNvPr id="10" name="갈매기형 수장 9"/>
          <p:cNvSpPr/>
          <p:nvPr/>
        </p:nvSpPr>
        <p:spPr>
          <a:xfrm rot="7168053">
            <a:off x="2608975" y="2214694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갈매기형 수장 10"/>
          <p:cNvSpPr/>
          <p:nvPr/>
        </p:nvSpPr>
        <p:spPr>
          <a:xfrm rot="20700000">
            <a:off x="3138881" y="3596776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갈매기형 수장 11"/>
          <p:cNvSpPr/>
          <p:nvPr/>
        </p:nvSpPr>
        <p:spPr>
          <a:xfrm rot="15300000">
            <a:off x="5534141" y="2969163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 rot="11700000">
            <a:off x="4486916" y="1947044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>
            <a:endCxn id="9" idx="2"/>
          </p:cNvCxnSpPr>
          <p:nvPr/>
        </p:nvCxnSpPr>
        <p:spPr>
          <a:xfrm>
            <a:off x="3957638" y="1949349"/>
            <a:ext cx="6323" cy="169404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6455" y="2765616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455" y="2765616"/>
                <a:ext cx="4830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447344" y="2765616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344" y="2765616"/>
                <a:ext cx="4884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30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 flipV="1">
            <a:off x="1593908" y="1182848"/>
            <a:ext cx="0" cy="3766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1291905" y="4555222"/>
            <a:ext cx="4941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자유형 8"/>
          <p:cNvSpPr/>
          <p:nvPr/>
        </p:nvSpPr>
        <p:spPr>
          <a:xfrm>
            <a:off x="2077292" y="1949349"/>
            <a:ext cx="3576888" cy="2001866"/>
          </a:xfrm>
          <a:custGeom>
            <a:avLst/>
            <a:gdLst>
              <a:gd name="connsiteX0" fmla="*/ 548462 w 2280366"/>
              <a:gd name="connsiteY0" fmla="*/ 105953 h 1275152"/>
              <a:gd name="connsiteX1" fmla="*/ 19956 w 2280366"/>
              <a:gd name="connsiteY1" fmla="*/ 1179744 h 1275152"/>
              <a:gd name="connsiteX2" fmla="*/ 1202804 w 2280366"/>
              <a:gd name="connsiteY2" fmla="*/ 1079076 h 1275152"/>
              <a:gd name="connsiteX3" fmla="*/ 2092037 w 2280366"/>
              <a:gd name="connsiteY3" fmla="*/ 1263634 h 1275152"/>
              <a:gd name="connsiteX4" fmla="*/ 2251427 w 2280366"/>
              <a:gd name="connsiteY4" fmla="*/ 684794 h 1275152"/>
              <a:gd name="connsiteX5" fmla="*/ 1680976 w 2280366"/>
              <a:gd name="connsiteY5" fmla="*/ 105953 h 1275152"/>
              <a:gd name="connsiteX6" fmla="*/ 548462 w 2280366"/>
              <a:gd name="connsiteY6" fmla="*/ 105953 h 127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0366" h="1275152">
                <a:moveTo>
                  <a:pt x="548462" y="105953"/>
                </a:moveTo>
                <a:cubicBezTo>
                  <a:pt x="271625" y="284918"/>
                  <a:pt x="-89101" y="1017557"/>
                  <a:pt x="19956" y="1179744"/>
                </a:cubicBezTo>
                <a:cubicBezTo>
                  <a:pt x="129013" y="1341931"/>
                  <a:pt x="857457" y="1065094"/>
                  <a:pt x="1202804" y="1079076"/>
                </a:cubicBezTo>
                <a:cubicBezTo>
                  <a:pt x="1548151" y="1093058"/>
                  <a:pt x="1917267" y="1329348"/>
                  <a:pt x="2092037" y="1263634"/>
                </a:cubicBezTo>
                <a:cubicBezTo>
                  <a:pt x="2266807" y="1197920"/>
                  <a:pt x="2319937" y="877741"/>
                  <a:pt x="2251427" y="684794"/>
                </a:cubicBezTo>
                <a:cubicBezTo>
                  <a:pt x="2182917" y="491847"/>
                  <a:pt x="1960609" y="203825"/>
                  <a:pt x="1680976" y="105953"/>
                </a:cubicBezTo>
                <a:cubicBezTo>
                  <a:pt x="1401343" y="8081"/>
                  <a:pt x="825299" y="-73012"/>
                  <a:pt x="548462" y="105953"/>
                </a:cubicBezTo>
                <a:close/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  <p:sp>
        <p:nvSpPr>
          <p:cNvPr id="10" name="갈매기형 수장 9"/>
          <p:cNvSpPr/>
          <p:nvPr/>
        </p:nvSpPr>
        <p:spPr>
          <a:xfrm rot="7168053">
            <a:off x="2608975" y="2214694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갈매기형 수장 10"/>
          <p:cNvSpPr/>
          <p:nvPr/>
        </p:nvSpPr>
        <p:spPr>
          <a:xfrm rot="20700000">
            <a:off x="3138881" y="3596776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갈매기형 수장 11"/>
          <p:cNvSpPr/>
          <p:nvPr/>
        </p:nvSpPr>
        <p:spPr>
          <a:xfrm rot="15300000">
            <a:off x="5534141" y="2969163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 rot="11700000">
            <a:off x="4486916" y="1947044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>
            <a:endCxn id="9" idx="2"/>
          </p:cNvCxnSpPr>
          <p:nvPr/>
        </p:nvCxnSpPr>
        <p:spPr>
          <a:xfrm>
            <a:off x="3957638" y="1949349"/>
            <a:ext cx="6323" cy="169404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97849" y="2329396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849" y="2329396"/>
                <a:ext cx="4830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440669" y="2329396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669" y="2329396"/>
                <a:ext cx="4884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연결선 13"/>
          <p:cNvCxnSpPr/>
          <p:nvPr/>
        </p:nvCxnSpPr>
        <p:spPr>
          <a:xfrm flipH="1">
            <a:off x="2326022" y="2885655"/>
            <a:ext cx="3213718" cy="41695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997849" y="3100706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849" y="3100706"/>
                <a:ext cx="48840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40669" y="3100706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669" y="3100706"/>
                <a:ext cx="48840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41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1548786" y="2016461"/>
            <a:ext cx="3576888" cy="2001866"/>
          </a:xfrm>
          <a:custGeom>
            <a:avLst/>
            <a:gdLst>
              <a:gd name="connsiteX0" fmla="*/ 548462 w 2280366"/>
              <a:gd name="connsiteY0" fmla="*/ 105953 h 1275152"/>
              <a:gd name="connsiteX1" fmla="*/ 19956 w 2280366"/>
              <a:gd name="connsiteY1" fmla="*/ 1179744 h 1275152"/>
              <a:gd name="connsiteX2" fmla="*/ 1202804 w 2280366"/>
              <a:gd name="connsiteY2" fmla="*/ 1079076 h 1275152"/>
              <a:gd name="connsiteX3" fmla="*/ 2092037 w 2280366"/>
              <a:gd name="connsiteY3" fmla="*/ 1263634 h 1275152"/>
              <a:gd name="connsiteX4" fmla="*/ 2251427 w 2280366"/>
              <a:gd name="connsiteY4" fmla="*/ 684794 h 1275152"/>
              <a:gd name="connsiteX5" fmla="*/ 1680976 w 2280366"/>
              <a:gd name="connsiteY5" fmla="*/ 105953 h 1275152"/>
              <a:gd name="connsiteX6" fmla="*/ 548462 w 2280366"/>
              <a:gd name="connsiteY6" fmla="*/ 105953 h 127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0366" h="1275152">
                <a:moveTo>
                  <a:pt x="548462" y="105953"/>
                </a:moveTo>
                <a:cubicBezTo>
                  <a:pt x="271625" y="284918"/>
                  <a:pt x="-89101" y="1017557"/>
                  <a:pt x="19956" y="1179744"/>
                </a:cubicBezTo>
                <a:cubicBezTo>
                  <a:pt x="129013" y="1341931"/>
                  <a:pt x="857457" y="1065094"/>
                  <a:pt x="1202804" y="1079076"/>
                </a:cubicBezTo>
                <a:cubicBezTo>
                  <a:pt x="1548151" y="1093058"/>
                  <a:pt x="1917267" y="1329348"/>
                  <a:pt x="2092037" y="1263634"/>
                </a:cubicBezTo>
                <a:cubicBezTo>
                  <a:pt x="2266807" y="1197920"/>
                  <a:pt x="2319937" y="877741"/>
                  <a:pt x="2251427" y="684794"/>
                </a:cubicBezTo>
                <a:cubicBezTo>
                  <a:pt x="2182917" y="491847"/>
                  <a:pt x="1960609" y="203825"/>
                  <a:pt x="1680976" y="105953"/>
                </a:cubicBezTo>
                <a:cubicBezTo>
                  <a:pt x="1401343" y="8081"/>
                  <a:pt x="825299" y="-73012"/>
                  <a:pt x="548462" y="105953"/>
                </a:cubicBezTo>
                <a:close/>
              </a:path>
            </a:pathLst>
          </a:custGeom>
          <a:pattFill prst="lgGrid">
            <a:fgClr>
              <a:schemeClr val="accent6"/>
            </a:fgClr>
            <a:bgClr>
              <a:schemeClr val="bg1"/>
            </a:bgClr>
          </a:patt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1065402" y="1249960"/>
            <a:ext cx="0" cy="3766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763399" y="4622334"/>
            <a:ext cx="4941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갈매기형 수장 43"/>
          <p:cNvSpPr/>
          <p:nvPr/>
        </p:nvSpPr>
        <p:spPr>
          <a:xfrm rot="7168053">
            <a:off x="2080469" y="2281806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갈매기형 수장 44"/>
          <p:cNvSpPr/>
          <p:nvPr/>
        </p:nvSpPr>
        <p:spPr>
          <a:xfrm rot="20700000">
            <a:off x="2610375" y="3663888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갈매기형 수장 45"/>
          <p:cNvSpPr/>
          <p:nvPr/>
        </p:nvSpPr>
        <p:spPr>
          <a:xfrm rot="15300000">
            <a:off x="5005635" y="3036275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갈매기형 수장 46"/>
          <p:cNvSpPr/>
          <p:nvPr/>
        </p:nvSpPr>
        <p:spPr>
          <a:xfrm rot="11700000">
            <a:off x="3958410" y="2014156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187817" y="2581174"/>
            <a:ext cx="162026" cy="16202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199464" y="1820411"/>
            <a:ext cx="1577130" cy="15771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갈매기형 수장 49"/>
          <p:cNvSpPr/>
          <p:nvPr/>
        </p:nvSpPr>
        <p:spPr>
          <a:xfrm rot="5400000">
            <a:off x="6133648" y="2506526"/>
            <a:ext cx="131632" cy="204900"/>
          </a:xfrm>
          <a:prstGeom prst="chevron">
            <a:avLst>
              <a:gd name="adj" fmla="val 7223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갈매기형 수장 50"/>
          <p:cNvSpPr/>
          <p:nvPr/>
        </p:nvSpPr>
        <p:spPr>
          <a:xfrm>
            <a:off x="6922213" y="3295091"/>
            <a:ext cx="131632" cy="204900"/>
          </a:xfrm>
          <a:prstGeom prst="chevron">
            <a:avLst>
              <a:gd name="adj" fmla="val 7223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갈매기형 수장 51"/>
          <p:cNvSpPr/>
          <p:nvPr/>
        </p:nvSpPr>
        <p:spPr>
          <a:xfrm rot="16200000">
            <a:off x="7710778" y="2506526"/>
            <a:ext cx="131632" cy="204900"/>
          </a:xfrm>
          <a:prstGeom prst="chevron">
            <a:avLst>
              <a:gd name="adj" fmla="val 7223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갈매기형 수장 52"/>
          <p:cNvSpPr/>
          <p:nvPr/>
        </p:nvSpPr>
        <p:spPr>
          <a:xfrm rot="10800000">
            <a:off x="6922213" y="1717961"/>
            <a:ext cx="131632" cy="204900"/>
          </a:xfrm>
          <a:prstGeom prst="chevron">
            <a:avLst>
              <a:gd name="adj" fmla="val 7223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965659" y="2581174"/>
            <a:ext cx="45719" cy="4571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663418" y="2626893"/>
                <a:ext cx="1010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418" y="2626893"/>
                <a:ext cx="1010726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376675" y="3511741"/>
                <a:ext cx="1222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넓이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675" y="3511741"/>
                <a:ext cx="1222707" cy="369332"/>
              </a:xfrm>
              <a:prstGeom prst="rect">
                <a:avLst/>
              </a:prstGeom>
              <a:blipFill>
                <a:blip r:embed="rId3"/>
                <a:stretch>
                  <a:fillRect l="-3980" t="-11475" r="-498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구부러진 연결선 58"/>
          <p:cNvCxnSpPr>
            <a:stCxn id="48" idx="7"/>
          </p:cNvCxnSpPr>
          <p:nvPr/>
        </p:nvCxnSpPr>
        <p:spPr>
          <a:xfrm rot="5400000" flipH="1" flipV="1">
            <a:off x="4598364" y="1003803"/>
            <a:ext cx="328850" cy="287334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841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19</Words>
  <Application>Microsoft Office PowerPoint</Application>
  <PresentationFormat>화면 슬라이드 쇼(4:3)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DongHoon Yeo</dc:creator>
  <cp:lastModifiedBy>Yeo DongHoon</cp:lastModifiedBy>
  <cp:revision>5</cp:revision>
  <dcterms:created xsi:type="dcterms:W3CDTF">2016-11-28T02:22:27Z</dcterms:created>
  <dcterms:modified xsi:type="dcterms:W3CDTF">2020-08-23T07:55:20Z</dcterms:modified>
</cp:coreProperties>
</file>