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B15C-6628-4D92-A60E-C83AA13F351D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BF222-1ADB-42C8-B96B-22E3CB5DD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4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아래쪽 화살표 1"/>
          <p:cNvSpPr/>
          <p:nvPr/>
        </p:nvSpPr>
        <p:spPr>
          <a:xfrm>
            <a:off x="4329684" y="2852936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7335" y="2924944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기본 행렬의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역행렬 곱해주기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2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797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2021-06-18T02:21:26Z</dcterms:modified>
</cp:coreProperties>
</file>