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45CD-515E-4582-9059-C9845D1CC563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E47DF-8832-4A88-B6A1-4F2A6DA2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2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4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6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4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6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9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7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0F1F-57AA-4266-8D3E-C578A305E6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6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223460" y="2965593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23460" y="4384243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23460" y="1556792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05666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아날로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8484" y="173957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ADC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0701" y="3002468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디지털</a:t>
            </a:r>
            <a:endParaRPr lang="en-US" altLang="ko-KR" dirty="0" smtClean="0">
              <a:latin typeface="마루 부리 Beta" pitchFamily="50" charset="-127"/>
              <a:ea typeface="마루 부리 Beta" pitchFamily="50" charset="-127"/>
            </a:endParaRPr>
          </a:p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시스템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484" y="455961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마루 부리 Beta" pitchFamily="50" charset="-127"/>
                <a:ea typeface="마루 부리 Beta" pitchFamily="50" charset="-127"/>
              </a:rPr>
              <a:t>DAC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5666" y="5822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마루 부리 Beta" pitchFamily="50" charset="-127"/>
                <a:ea typeface="마루 부리 Beta" pitchFamily="50" charset="-127"/>
              </a:rPr>
              <a:t>아날로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그</a:t>
            </a: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2759664" y="846004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759664" y="2268246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59664" y="3685673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759664" y="5092620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5855" y="980728"/>
                <a:ext cx="66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𝑠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980728"/>
                <a:ext cx="6679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75855" y="243897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2438974"/>
                <a:ext cx="69416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75855" y="3856401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3856401"/>
                <a:ext cx="6941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75855" y="5263348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5263348"/>
                <a:ext cx="68961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9"/>
          <p:cNvSpPr>
            <a:spLocks/>
          </p:cNvSpPr>
          <p:nvPr/>
        </p:nvSpPr>
        <p:spPr bwMode="auto">
          <a:xfrm>
            <a:off x="3984625" y="982663"/>
            <a:ext cx="2638425" cy="741363"/>
          </a:xfrm>
          <a:custGeom>
            <a:avLst/>
            <a:gdLst>
              <a:gd name="T0" fmla="*/ 17 w 1662"/>
              <a:gd name="T1" fmla="*/ 466 h 467"/>
              <a:gd name="T2" fmla="*/ 51 w 1662"/>
              <a:gd name="T3" fmla="*/ 463 h 467"/>
              <a:gd name="T4" fmla="*/ 84 w 1662"/>
              <a:gd name="T5" fmla="*/ 460 h 467"/>
              <a:gd name="T6" fmla="*/ 118 w 1662"/>
              <a:gd name="T7" fmla="*/ 455 h 467"/>
              <a:gd name="T8" fmla="*/ 151 w 1662"/>
              <a:gd name="T9" fmla="*/ 449 h 467"/>
              <a:gd name="T10" fmla="*/ 185 w 1662"/>
              <a:gd name="T11" fmla="*/ 441 h 467"/>
              <a:gd name="T12" fmla="*/ 218 w 1662"/>
              <a:gd name="T13" fmla="*/ 431 h 467"/>
              <a:gd name="T14" fmla="*/ 252 w 1662"/>
              <a:gd name="T15" fmla="*/ 419 h 467"/>
              <a:gd name="T16" fmla="*/ 286 w 1662"/>
              <a:gd name="T17" fmla="*/ 404 h 467"/>
              <a:gd name="T18" fmla="*/ 319 w 1662"/>
              <a:gd name="T19" fmla="*/ 386 h 467"/>
              <a:gd name="T20" fmla="*/ 353 w 1662"/>
              <a:gd name="T21" fmla="*/ 366 h 467"/>
              <a:gd name="T22" fmla="*/ 386 w 1662"/>
              <a:gd name="T23" fmla="*/ 342 h 467"/>
              <a:gd name="T24" fmla="*/ 420 w 1662"/>
              <a:gd name="T25" fmla="*/ 315 h 467"/>
              <a:gd name="T26" fmla="*/ 453 w 1662"/>
              <a:gd name="T27" fmla="*/ 286 h 467"/>
              <a:gd name="T28" fmla="*/ 487 w 1662"/>
              <a:gd name="T29" fmla="*/ 254 h 467"/>
              <a:gd name="T30" fmla="*/ 521 w 1662"/>
              <a:gd name="T31" fmla="*/ 220 h 467"/>
              <a:gd name="T32" fmla="*/ 554 w 1662"/>
              <a:gd name="T33" fmla="*/ 185 h 467"/>
              <a:gd name="T34" fmla="*/ 588 w 1662"/>
              <a:gd name="T35" fmla="*/ 151 h 467"/>
              <a:gd name="T36" fmla="*/ 621 w 1662"/>
              <a:gd name="T37" fmla="*/ 117 h 467"/>
              <a:gd name="T38" fmla="*/ 655 w 1662"/>
              <a:gd name="T39" fmla="*/ 86 h 467"/>
              <a:gd name="T40" fmla="*/ 688 w 1662"/>
              <a:gd name="T41" fmla="*/ 58 h 467"/>
              <a:gd name="T42" fmla="*/ 722 w 1662"/>
              <a:gd name="T43" fmla="*/ 35 h 467"/>
              <a:gd name="T44" fmla="*/ 756 w 1662"/>
              <a:gd name="T45" fmla="*/ 17 h 467"/>
              <a:gd name="T46" fmla="*/ 789 w 1662"/>
              <a:gd name="T47" fmla="*/ 5 h 467"/>
              <a:gd name="T48" fmla="*/ 823 w 1662"/>
              <a:gd name="T49" fmla="*/ 0 h 467"/>
              <a:gd name="T50" fmla="*/ 856 w 1662"/>
              <a:gd name="T51" fmla="*/ 1 h 467"/>
              <a:gd name="T52" fmla="*/ 890 w 1662"/>
              <a:gd name="T53" fmla="*/ 10 h 467"/>
              <a:gd name="T54" fmla="*/ 923 w 1662"/>
              <a:gd name="T55" fmla="*/ 25 h 467"/>
              <a:gd name="T56" fmla="*/ 957 w 1662"/>
              <a:gd name="T57" fmla="*/ 46 h 467"/>
              <a:gd name="T58" fmla="*/ 991 w 1662"/>
              <a:gd name="T59" fmla="*/ 72 h 467"/>
              <a:gd name="T60" fmla="*/ 1024 w 1662"/>
              <a:gd name="T61" fmla="*/ 101 h 467"/>
              <a:gd name="T62" fmla="*/ 1058 w 1662"/>
              <a:gd name="T63" fmla="*/ 134 h 467"/>
              <a:gd name="T64" fmla="*/ 1091 w 1662"/>
              <a:gd name="T65" fmla="*/ 168 h 467"/>
              <a:gd name="T66" fmla="*/ 1125 w 1662"/>
              <a:gd name="T67" fmla="*/ 203 h 467"/>
              <a:gd name="T68" fmla="*/ 1158 w 1662"/>
              <a:gd name="T69" fmla="*/ 237 h 467"/>
              <a:gd name="T70" fmla="*/ 1192 w 1662"/>
              <a:gd name="T71" fmla="*/ 270 h 467"/>
              <a:gd name="T72" fmla="*/ 1225 w 1662"/>
              <a:gd name="T73" fmla="*/ 301 h 467"/>
              <a:gd name="T74" fmla="*/ 1259 w 1662"/>
              <a:gd name="T75" fmla="*/ 329 h 467"/>
              <a:gd name="T76" fmla="*/ 1293 w 1662"/>
              <a:gd name="T77" fmla="*/ 354 h 467"/>
              <a:gd name="T78" fmla="*/ 1326 w 1662"/>
              <a:gd name="T79" fmla="*/ 377 h 467"/>
              <a:gd name="T80" fmla="*/ 1360 w 1662"/>
              <a:gd name="T81" fmla="*/ 396 h 467"/>
              <a:gd name="T82" fmla="*/ 1393 w 1662"/>
              <a:gd name="T83" fmla="*/ 412 h 467"/>
              <a:gd name="T84" fmla="*/ 1427 w 1662"/>
              <a:gd name="T85" fmla="*/ 425 h 467"/>
              <a:gd name="T86" fmla="*/ 1460 w 1662"/>
              <a:gd name="T87" fmla="*/ 437 h 467"/>
              <a:gd name="T88" fmla="*/ 1494 w 1662"/>
              <a:gd name="T89" fmla="*/ 445 h 467"/>
              <a:gd name="T90" fmla="*/ 1528 w 1662"/>
              <a:gd name="T91" fmla="*/ 452 h 467"/>
              <a:gd name="T92" fmla="*/ 1561 w 1662"/>
              <a:gd name="T93" fmla="*/ 457 h 467"/>
              <a:gd name="T94" fmla="*/ 1595 w 1662"/>
              <a:gd name="T95" fmla="*/ 462 h 467"/>
              <a:gd name="T96" fmla="*/ 1628 w 1662"/>
              <a:gd name="T97" fmla="*/ 465 h 467"/>
              <a:gd name="T98" fmla="*/ 1662 w 1662"/>
              <a:gd name="T99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2" h="467">
                <a:moveTo>
                  <a:pt x="0" y="467"/>
                </a:moveTo>
                <a:lnTo>
                  <a:pt x="17" y="466"/>
                </a:lnTo>
                <a:lnTo>
                  <a:pt x="34" y="465"/>
                </a:lnTo>
                <a:lnTo>
                  <a:pt x="51" y="463"/>
                </a:lnTo>
                <a:lnTo>
                  <a:pt x="67" y="462"/>
                </a:lnTo>
                <a:lnTo>
                  <a:pt x="84" y="460"/>
                </a:lnTo>
                <a:lnTo>
                  <a:pt x="101" y="457"/>
                </a:lnTo>
                <a:lnTo>
                  <a:pt x="118" y="455"/>
                </a:lnTo>
                <a:lnTo>
                  <a:pt x="135" y="452"/>
                </a:lnTo>
                <a:lnTo>
                  <a:pt x="151" y="449"/>
                </a:lnTo>
                <a:lnTo>
                  <a:pt x="168" y="445"/>
                </a:lnTo>
                <a:lnTo>
                  <a:pt x="185" y="441"/>
                </a:lnTo>
                <a:lnTo>
                  <a:pt x="202" y="437"/>
                </a:lnTo>
                <a:lnTo>
                  <a:pt x="218" y="431"/>
                </a:lnTo>
                <a:lnTo>
                  <a:pt x="235" y="425"/>
                </a:lnTo>
                <a:lnTo>
                  <a:pt x="252" y="419"/>
                </a:lnTo>
                <a:lnTo>
                  <a:pt x="269" y="412"/>
                </a:lnTo>
                <a:lnTo>
                  <a:pt x="286" y="404"/>
                </a:lnTo>
                <a:lnTo>
                  <a:pt x="302" y="396"/>
                </a:lnTo>
                <a:lnTo>
                  <a:pt x="319" y="386"/>
                </a:lnTo>
                <a:lnTo>
                  <a:pt x="336" y="377"/>
                </a:lnTo>
                <a:lnTo>
                  <a:pt x="353" y="366"/>
                </a:lnTo>
                <a:lnTo>
                  <a:pt x="370" y="354"/>
                </a:lnTo>
                <a:lnTo>
                  <a:pt x="386" y="342"/>
                </a:lnTo>
                <a:lnTo>
                  <a:pt x="403" y="329"/>
                </a:lnTo>
                <a:lnTo>
                  <a:pt x="420" y="315"/>
                </a:lnTo>
                <a:lnTo>
                  <a:pt x="437" y="301"/>
                </a:lnTo>
                <a:lnTo>
                  <a:pt x="453" y="286"/>
                </a:lnTo>
                <a:lnTo>
                  <a:pt x="470" y="270"/>
                </a:lnTo>
                <a:lnTo>
                  <a:pt x="487" y="254"/>
                </a:lnTo>
                <a:lnTo>
                  <a:pt x="504" y="237"/>
                </a:lnTo>
                <a:lnTo>
                  <a:pt x="521" y="220"/>
                </a:lnTo>
                <a:lnTo>
                  <a:pt x="537" y="203"/>
                </a:lnTo>
                <a:lnTo>
                  <a:pt x="554" y="185"/>
                </a:lnTo>
                <a:lnTo>
                  <a:pt x="571" y="168"/>
                </a:lnTo>
                <a:lnTo>
                  <a:pt x="588" y="151"/>
                </a:lnTo>
                <a:lnTo>
                  <a:pt x="605" y="134"/>
                </a:lnTo>
                <a:lnTo>
                  <a:pt x="621" y="117"/>
                </a:lnTo>
                <a:lnTo>
                  <a:pt x="638" y="101"/>
                </a:lnTo>
                <a:lnTo>
                  <a:pt x="655" y="86"/>
                </a:lnTo>
                <a:lnTo>
                  <a:pt x="672" y="72"/>
                </a:lnTo>
                <a:lnTo>
                  <a:pt x="688" y="58"/>
                </a:lnTo>
                <a:lnTo>
                  <a:pt x="705" y="46"/>
                </a:lnTo>
                <a:lnTo>
                  <a:pt x="722" y="35"/>
                </a:lnTo>
                <a:lnTo>
                  <a:pt x="739" y="25"/>
                </a:lnTo>
                <a:lnTo>
                  <a:pt x="756" y="17"/>
                </a:lnTo>
                <a:lnTo>
                  <a:pt x="772" y="10"/>
                </a:lnTo>
                <a:lnTo>
                  <a:pt x="789" y="5"/>
                </a:lnTo>
                <a:lnTo>
                  <a:pt x="806" y="1"/>
                </a:lnTo>
                <a:lnTo>
                  <a:pt x="823" y="0"/>
                </a:lnTo>
                <a:lnTo>
                  <a:pt x="839" y="0"/>
                </a:lnTo>
                <a:lnTo>
                  <a:pt x="856" y="1"/>
                </a:lnTo>
                <a:lnTo>
                  <a:pt x="873" y="5"/>
                </a:lnTo>
                <a:lnTo>
                  <a:pt x="890" y="10"/>
                </a:lnTo>
                <a:lnTo>
                  <a:pt x="907" y="17"/>
                </a:lnTo>
                <a:lnTo>
                  <a:pt x="923" y="25"/>
                </a:lnTo>
                <a:lnTo>
                  <a:pt x="940" y="35"/>
                </a:lnTo>
                <a:lnTo>
                  <a:pt x="957" y="46"/>
                </a:lnTo>
                <a:lnTo>
                  <a:pt x="974" y="58"/>
                </a:lnTo>
                <a:lnTo>
                  <a:pt x="991" y="72"/>
                </a:lnTo>
                <a:lnTo>
                  <a:pt x="1007" y="86"/>
                </a:lnTo>
                <a:lnTo>
                  <a:pt x="1024" y="101"/>
                </a:lnTo>
                <a:lnTo>
                  <a:pt x="1041" y="117"/>
                </a:lnTo>
                <a:lnTo>
                  <a:pt x="1058" y="134"/>
                </a:lnTo>
                <a:lnTo>
                  <a:pt x="1074" y="151"/>
                </a:lnTo>
                <a:lnTo>
                  <a:pt x="1091" y="168"/>
                </a:lnTo>
                <a:lnTo>
                  <a:pt x="1108" y="185"/>
                </a:lnTo>
                <a:lnTo>
                  <a:pt x="1125" y="203"/>
                </a:lnTo>
                <a:lnTo>
                  <a:pt x="1142" y="220"/>
                </a:lnTo>
                <a:lnTo>
                  <a:pt x="1158" y="237"/>
                </a:lnTo>
                <a:lnTo>
                  <a:pt x="1175" y="254"/>
                </a:lnTo>
                <a:lnTo>
                  <a:pt x="1192" y="270"/>
                </a:lnTo>
                <a:lnTo>
                  <a:pt x="1209" y="286"/>
                </a:lnTo>
                <a:lnTo>
                  <a:pt x="1225" y="301"/>
                </a:lnTo>
                <a:lnTo>
                  <a:pt x="1242" y="315"/>
                </a:lnTo>
                <a:lnTo>
                  <a:pt x="1259" y="329"/>
                </a:lnTo>
                <a:lnTo>
                  <a:pt x="1276" y="342"/>
                </a:lnTo>
                <a:lnTo>
                  <a:pt x="1293" y="354"/>
                </a:lnTo>
                <a:lnTo>
                  <a:pt x="1309" y="366"/>
                </a:lnTo>
                <a:lnTo>
                  <a:pt x="1326" y="377"/>
                </a:lnTo>
                <a:lnTo>
                  <a:pt x="1343" y="386"/>
                </a:lnTo>
                <a:lnTo>
                  <a:pt x="1360" y="396"/>
                </a:lnTo>
                <a:lnTo>
                  <a:pt x="1377" y="404"/>
                </a:lnTo>
                <a:lnTo>
                  <a:pt x="1393" y="412"/>
                </a:lnTo>
                <a:lnTo>
                  <a:pt x="1410" y="419"/>
                </a:lnTo>
                <a:lnTo>
                  <a:pt x="1427" y="425"/>
                </a:lnTo>
                <a:lnTo>
                  <a:pt x="1444" y="431"/>
                </a:lnTo>
                <a:lnTo>
                  <a:pt x="1460" y="437"/>
                </a:lnTo>
                <a:lnTo>
                  <a:pt x="1477" y="441"/>
                </a:lnTo>
                <a:lnTo>
                  <a:pt x="1494" y="445"/>
                </a:lnTo>
                <a:lnTo>
                  <a:pt x="1511" y="449"/>
                </a:lnTo>
                <a:lnTo>
                  <a:pt x="1528" y="452"/>
                </a:lnTo>
                <a:lnTo>
                  <a:pt x="1544" y="455"/>
                </a:lnTo>
                <a:lnTo>
                  <a:pt x="1561" y="457"/>
                </a:lnTo>
                <a:lnTo>
                  <a:pt x="1578" y="460"/>
                </a:lnTo>
                <a:lnTo>
                  <a:pt x="1595" y="462"/>
                </a:lnTo>
                <a:lnTo>
                  <a:pt x="1612" y="463"/>
                </a:lnTo>
                <a:lnTo>
                  <a:pt x="1628" y="465"/>
                </a:lnTo>
                <a:lnTo>
                  <a:pt x="1645" y="466"/>
                </a:lnTo>
                <a:lnTo>
                  <a:pt x="1662" y="467"/>
                </a:lnTo>
              </a:path>
            </a:pathLst>
          </a:custGeom>
          <a:noFill/>
          <a:ln w="3810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3984625" y="2909888"/>
            <a:ext cx="2638425" cy="0"/>
          </a:xfrm>
          <a:prstGeom prst="line">
            <a:avLst/>
          </a:prstGeom>
          <a:noFill/>
          <a:ln w="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14"/>
          <p:cNvSpPr>
            <a:spLocks noEditPoints="1"/>
          </p:cNvSpPr>
          <p:nvPr/>
        </p:nvSpPr>
        <p:spPr bwMode="auto">
          <a:xfrm>
            <a:off x="3984625" y="2157413"/>
            <a:ext cx="2627313" cy="746125"/>
          </a:xfrm>
          <a:custGeom>
            <a:avLst/>
            <a:gdLst>
              <a:gd name="T0" fmla="*/ 97 w 1655"/>
              <a:gd name="T1" fmla="*/ 459 h 470"/>
              <a:gd name="T2" fmla="*/ 120 w 1655"/>
              <a:gd name="T3" fmla="*/ 458 h 470"/>
              <a:gd name="T4" fmla="*/ 151 w 1655"/>
              <a:gd name="T5" fmla="*/ 450 h 470"/>
              <a:gd name="T6" fmla="*/ 185 w 1655"/>
              <a:gd name="T7" fmla="*/ 444 h 470"/>
              <a:gd name="T8" fmla="*/ 185 w 1655"/>
              <a:gd name="T9" fmla="*/ 442 h 470"/>
              <a:gd name="T10" fmla="*/ 269 w 1655"/>
              <a:gd name="T11" fmla="*/ 415 h 470"/>
              <a:gd name="T12" fmla="*/ 236 w 1655"/>
              <a:gd name="T13" fmla="*/ 426 h 470"/>
              <a:gd name="T14" fmla="*/ 325 w 1655"/>
              <a:gd name="T15" fmla="*/ 386 h 470"/>
              <a:gd name="T16" fmla="*/ 292 w 1655"/>
              <a:gd name="T17" fmla="*/ 404 h 470"/>
              <a:gd name="T18" fmla="*/ 374 w 1655"/>
              <a:gd name="T19" fmla="*/ 351 h 470"/>
              <a:gd name="T20" fmla="*/ 394 w 1655"/>
              <a:gd name="T21" fmla="*/ 340 h 470"/>
              <a:gd name="T22" fmla="*/ 419 w 1655"/>
              <a:gd name="T23" fmla="*/ 316 h 470"/>
              <a:gd name="T24" fmla="*/ 454 w 1655"/>
              <a:gd name="T25" fmla="*/ 289 h 470"/>
              <a:gd name="T26" fmla="*/ 440 w 1655"/>
              <a:gd name="T27" fmla="*/ 301 h 470"/>
              <a:gd name="T28" fmla="*/ 509 w 1655"/>
              <a:gd name="T29" fmla="*/ 232 h 470"/>
              <a:gd name="T30" fmla="*/ 527 w 1655"/>
              <a:gd name="T31" fmla="*/ 218 h 470"/>
              <a:gd name="T32" fmla="*/ 525 w 1655"/>
              <a:gd name="T33" fmla="*/ 216 h 470"/>
              <a:gd name="T34" fmla="*/ 595 w 1655"/>
              <a:gd name="T35" fmla="*/ 148 h 470"/>
              <a:gd name="T36" fmla="*/ 569 w 1655"/>
              <a:gd name="T37" fmla="*/ 175 h 470"/>
              <a:gd name="T38" fmla="*/ 620 w 1655"/>
              <a:gd name="T39" fmla="*/ 119 h 470"/>
              <a:gd name="T40" fmla="*/ 672 w 1655"/>
              <a:gd name="T41" fmla="*/ 75 h 470"/>
              <a:gd name="T42" fmla="*/ 653 w 1655"/>
              <a:gd name="T43" fmla="*/ 89 h 470"/>
              <a:gd name="T44" fmla="*/ 732 w 1655"/>
              <a:gd name="T45" fmla="*/ 32 h 470"/>
              <a:gd name="T46" fmla="*/ 701 w 1655"/>
              <a:gd name="T47" fmla="*/ 53 h 470"/>
              <a:gd name="T48" fmla="*/ 773 w 1655"/>
              <a:gd name="T49" fmla="*/ 13 h 470"/>
              <a:gd name="T50" fmla="*/ 772 w 1655"/>
              <a:gd name="T51" fmla="*/ 11 h 470"/>
              <a:gd name="T52" fmla="*/ 752 w 1655"/>
              <a:gd name="T53" fmla="*/ 22 h 470"/>
              <a:gd name="T54" fmla="*/ 839 w 1655"/>
              <a:gd name="T55" fmla="*/ 3 h 470"/>
              <a:gd name="T56" fmla="*/ 840 w 1655"/>
              <a:gd name="T57" fmla="*/ 0 h 470"/>
              <a:gd name="T58" fmla="*/ 809 w 1655"/>
              <a:gd name="T59" fmla="*/ 4 h 470"/>
              <a:gd name="T60" fmla="*/ 890 w 1655"/>
              <a:gd name="T61" fmla="*/ 13 h 470"/>
              <a:gd name="T62" fmla="*/ 890 w 1655"/>
              <a:gd name="T63" fmla="*/ 11 h 470"/>
              <a:gd name="T64" fmla="*/ 868 w 1655"/>
              <a:gd name="T65" fmla="*/ 7 h 470"/>
              <a:gd name="T66" fmla="*/ 941 w 1655"/>
              <a:gd name="T67" fmla="*/ 36 h 470"/>
              <a:gd name="T68" fmla="*/ 1003 w 1655"/>
              <a:gd name="T69" fmla="*/ 86 h 470"/>
              <a:gd name="T70" fmla="*/ 1019 w 1655"/>
              <a:gd name="T71" fmla="*/ 101 h 470"/>
              <a:gd name="T72" fmla="*/ 1042 w 1655"/>
              <a:gd name="T73" fmla="*/ 119 h 470"/>
              <a:gd name="T74" fmla="*/ 1073 w 1655"/>
              <a:gd name="T75" fmla="*/ 154 h 470"/>
              <a:gd name="T76" fmla="*/ 1063 w 1655"/>
              <a:gd name="T77" fmla="*/ 143 h 470"/>
              <a:gd name="T78" fmla="*/ 1133 w 1655"/>
              <a:gd name="T79" fmla="*/ 211 h 470"/>
              <a:gd name="T80" fmla="*/ 1147 w 1655"/>
              <a:gd name="T81" fmla="*/ 229 h 470"/>
              <a:gd name="T82" fmla="*/ 1148 w 1655"/>
              <a:gd name="T83" fmla="*/ 227 h 470"/>
              <a:gd name="T84" fmla="*/ 1217 w 1655"/>
              <a:gd name="T85" fmla="*/ 297 h 470"/>
              <a:gd name="T86" fmla="*/ 1190 w 1655"/>
              <a:gd name="T87" fmla="*/ 271 h 470"/>
              <a:gd name="T88" fmla="*/ 1265 w 1655"/>
              <a:gd name="T89" fmla="*/ 334 h 470"/>
              <a:gd name="T90" fmla="*/ 1281 w 1655"/>
              <a:gd name="T91" fmla="*/ 349 h 470"/>
              <a:gd name="T92" fmla="*/ 1310 w 1655"/>
              <a:gd name="T93" fmla="*/ 367 h 470"/>
              <a:gd name="T94" fmla="*/ 1342 w 1655"/>
              <a:gd name="T95" fmla="*/ 390 h 470"/>
              <a:gd name="T96" fmla="*/ 1344 w 1655"/>
              <a:gd name="T97" fmla="*/ 388 h 470"/>
              <a:gd name="T98" fmla="*/ 1410 w 1655"/>
              <a:gd name="T99" fmla="*/ 422 h 470"/>
              <a:gd name="T100" fmla="*/ 1385 w 1655"/>
              <a:gd name="T101" fmla="*/ 409 h 470"/>
              <a:gd name="T102" fmla="*/ 1476 w 1655"/>
              <a:gd name="T103" fmla="*/ 444 h 470"/>
              <a:gd name="T104" fmla="*/ 1440 w 1655"/>
              <a:gd name="T105" fmla="*/ 433 h 470"/>
              <a:gd name="T106" fmla="*/ 1536 w 1655"/>
              <a:gd name="T107" fmla="*/ 454 h 470"/>
              <a:gd name="T108" fmla="*/ 1558 w 1655"/>
              <a:gd name="T109" fmla="*/ 460 h 470"/>
              <a:gd name="T110" fmla="*/ 1595 w 1655"/>
              <a:gd name="T111" fmla="*/ 462 h 470"/>
              <a:gd name="T112" fmla="*/ 1558 w 1655"/>
              <a:gd name="T113" fmla="*/ 460 h 470"/>
              <a:gd name="T114" fmla="*/ 1655 w 1655"/>
              <a:gd name="T115" fmla="*/ 467 h 470"/>
              <a:gd name="T116" fmla="*/ 0 w 1655"/>
              <a:gd name="T117" fmla="*/ 470 h 470"/>
              <a:gd name="T118" fmla="*/ 34 w 1655"/>
              <a:gd name="T119" fmla="*/ 465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55" h="470">
                <a:moveTo>
                  <a:pt x="60" y="466"/>
                </a:moveTo>
                <a:lnTo>
                  <a:pt x="68" y="465"/>
                </a:lnTo>
                <a:lnTo>
                  <a:pt x="84" y="463"/>
                </a:lnTo>
                <a:lnTo>
                  <a:pt x="98" y="461"/>
                </a:lnTo>
                <a:lnTo>
                  <a:pt x="97" y="459"/>
                </a:lnTo>
                <a:lnTo>
                  <a:pt x="84" y="460"/>
                </a:lnTo>
                <a:lnTo>
                  <a:pt x="67" y="462"/>
                </a:lnTo>
                <a:lnTo>
                  <a:pt x="60" y="463"/>
                </a:lnTo>
                <a:lnTo>
                  <a:pt x="60" y="466"/>
                </a:lnTo>
                <a:close/>
                <a:moveTo>
                  <a:pt x="120" y="458"/>
                </a:moveTo>
                <a:lnTo>
                  <a:pt x="135" y="455"/>
                </a:lnTo>
                <a:lnTo>
                  <a:pt x="152" y="452"/>
                </a:lnTo>
                <a:lnTo>
                  <a:pt x="157" y="451"/>
                </a:lnTo>
                <a:lnTo>
                  <a:pt x="157" y="448"/>
                </a:lnTo>
                <a:lnTo>
                  <a:pt x="151" y="450"/>
                </a:lnTo>
                <a:lnTo>
                  <a:pt x="134" y="453"/>
                </a:lnTo>
                <a:lnTo>
                  <a:pt x="120" y="455"/>
                </a:lnTo>
                <a:lnTo>
                  <a:pt x="120" y="458"/>
                </a:lnTo>
                <a:close/>
                <a:moveTo>
                  <a:pt x="179" y="446"/>
                </a:moveTo>
                <a:lnTo>
                  <a:pt x="185" y="444"/>
                </a:lnTo>
                <a:lnTo>
                  <a:pt x="202" y="440"/>
                </a:lnTo>
                <a:lnTo>
                  <a:pt x="215" y="435"/>
                </a:lnTo>
                <a:lnTo>
                  <a:pt x="215" y="433"/>
                </a:lnTo>
                <a:lnTo>
                  <a:pt x="201" y="437"/>
                </a:lnTo>
                <a:lnTo>
                  <a:pt x="185" y="442"/>
                </a:lnTo>
                <a:lnTo>
                  <a:pt x="179" y="443"/>
                </a:lnTo>
                <a:lnTo>
                  <a:pt x="179" y="446"/>
                </a:lnTo>
                <a:close/>
                <a:moveTo>
                  <a:pt x="237" y="428"/>
                </a:moveTo>
                <a:lnTo>
                  <a:pt x="253" y="422"/>
                </a:lnTo>
                <a:lnTo>
                  <a:pt x="269" y="415"/>
                </a:lnTo>
                <a:lnTo>
                  <a:pt x="272" y="414"/>
                </a:lnTo>
                <a:lnTo>
                  <a:pt x="271" y="412"/>
                </a:lnTo>
                <a:lnTo>
                  <a:pt x="268" y="413"/>
                </a:lnTo>
                <a:lnTo>
                  <a:pt x="252" y="420"/>
                </a:lnTo>
                <a:lnTo>
                  <a:pt x="236" y="426"/>
                </a:lnTo>
                <a:lnTo>
                  <a:pt x="237" y="428"/>
                </a:lnTo>
                <a:close/>
                <a:moveTo>
                  <a:pt x="292" y="404"/>
                </a:moveTo>
                <a:lnTo>
                  <a:pt x="303" y="399"/>
                </a:lnTo>
                <a:lnTo>
                  <a:pt x="320" y="390"/>
                </a:lnTo>
                <a:lnTo>
                  <a:pt x="325" y="386"/>
                </a:lnTo>
                <a:lnTo>
                  <a:pt x="324" y="384"/>
                </a:lnTo>
                <a:lnTo>
                  <a:pt x="319" y="388"/>
                </a:lnTo>
                <a:lnTo>
                  <a:pt x="302" y="397"/>
                </a:lnTo>
                <a:lnTo>
                  <a:pt x="291" y="402"/>
                </a:lnTo>
                <a:lnTo>
                  <a:pt x="292" y="404"/>
                </a:lnTo>
                <a:close/>
                <a:moveTo>
                  <a:pt x="344" y="375"/>
                </a:moveTo>
                <a:lnTo>
                  <a:pt x="353" y="369"/>
                </a:lnTo>
                <a:lnTo>
                  <a:pt x="370" y="357"/>
                </a:lnTo>
                <a:lnTo>
                  <a:pt x="376" y="353"/>
                </a:lnTo>
                <a:lnTo>
                  <a:pt x="374" y="351"/>
                </a:lnTo>
                <a:lnTo>
                  <a:pt x="369" y="355"/>
                </a:lnTo>
                <a:lnTo>
                  <a:pt x="352" y="367"/>
                </a:lnTo>
                <a:lnTo>
                  <a:pt x="343" y="372"/>
                </a:lnTo>
                <a:lnTo>
                  <a:pt x="344" y="375"/>
                </a:lnTo>
                <a:close/>
                <a:moveTo>
                  <a:pt x="394" y="340"/>
                </a:moveTo>
                <a:lnTo>
                  <a:pt x="404" y="332"/>
                </a:lnTo>
                <a:lnTo>
                  <a:pt x="421" y="318"/>
                </a:lnTo>
                <a:lnTo>
                  <a:pt x="423" y="316"/>
                </a:lnTo>
                <a:lnTo>
                  <a:pt x="421" y="314"/>
                </a:lnTo>
                <a:lnTo>
                  <a:pt x="419" y="316"/>
                </a:lnTo>
                <a:lnTo>
                  <a:pt x="402" y="330"/>
                </a:lnTo>
                <a:lnTo>
                  <a:pt x="392" y="338"/>
                </a:lnTo>
                <a:lnTo>
                  <a:pt x="394" y="340"/>
                </a:lnTo>
                <a:close/>
                <a:moveTo>
                  <a:pt x="440" y="301"/>
                </a:moveTo>
                <a:lnTo>
                  <a:pt x="454" y="289"/>
                </a:lnTo>
                <a:lnTo>
                  <a:pt x="468" y="276"/>
                </a:lnTo>
                <a:lnTo>
                  <a:pt x="466" y="274"/>
                </a:lnTo>
                <a:lnTo>
                  <a:pt x="453" y="287"/>
                </a:lnTo>
                <a:lnTo>
                  <a:pt x="438" y="300"/>
                </a:lnTo>
                <a:lnTo>
                  <a:pt x="440" y="301"/>
                </a:lnTo>
                <a:close/>
                <a:moveTo>
                  <a:pt x="484" y="260"/>
                </a:moveTo>
                <a:lnTo>
                  <a:pt x="488" y="257"/>
                </a:lnTo>
                <a:lnTo>
                  <a:pt x="505" y="240"/>
                </a:lnTo>
                <a:lnTo>
                  <a:pt x="511" y="234"/>
                </a:lnTo>
                <a:lnTo>
                  <a:pt x="509" y="232"/>
                </a:lnTo>
                <a:lnTo>
                  <a:pt x="503" y="238"/>
                </a:lnTo>
                <a:lnTo>
                  <a:pt x="486" y="255"/>
                </a:lnTo>
                <a:lnTo>
                  <a:pt x="482" y="258"/>
                </a:lnTo>
                <a:lnTo>
                  <a:pt x="484" y="260"/>
                </a:lnTo>
                <a:close/>
                <a:moveTo>
                  <a:pt x="527" y="218"/>
                </a:moveTo>
                <a:lnTo>
                  <a:pt x="538" y="206"/>
                </a:lnTo>
                <a:lnTo>
                  <a:pt x="553" y="191"/>
                </a:lnTo>
                <a:lnTo>
                  <a:pt x="551" y="189"/>
                </a:lnTo>
                <a:lnTo>
                  <a:pt x="537" y="204"/>
                </a:lnTo>
                <a:lnTo>
                  <a:pt x="525" y="216"/>
                </a:lnTo>
                <a:lnTo>
                  <a:pt x="527" y="218"/>
                </a:lnTo>
                <a:close/>
                <a:moveTo>
                  <a:pt x="569" y="175"/>
                </a:moveTo>
                <a:lnTo>
                  <a:pt x="572" y="171"/>
                </a:lnTo>
                <a:lnTo>
                  <a:pt x="589" y="154"/>
                </a:lnTo>
                <a:lnTo>
                  <a:pt x="595" y="148"/>
                </a:lnTo>
                <a:lnTo>
                  <a:pt x="593" y="146"/>
                </a:lnTo>
                <a:lnTo>
                  <a:pt x="587" y="152"/>
                </a:lnTo>
                <a:lnTo>
                  <a:pt x="570" y="169"/>
                </a:lnTo>
                <a:lnTo>
                  <a:pt x="567" y="173"/>
                </a:lnTo>
                <a:lnTo>
                  <a:pt x="569" y="175"/>
                </a:lnTo>
                <a:close/>
                <a:moveTo>
                  <a:pt x="611" y="132"/>
                </a:moveTo>
                <a:lnTo>
                  <a:pt x="622" y="120"/>
                </a:lnTo>
                <a:lnTo>
                  <a:pt x="638" y="105"/>
                </a:lnTo>
                <a:lnTo>
                  <a:pt x="636" y="104"/>
                </a:lnTo>
                <a:lnTo>
                  <a:pt x="620" y="119"/>
                </a:lnTo>
                <a:lnTo>
                  <a:pt x="609" y="130"/>
                </a:lnTo>
                <a:lnTo>
                  <a:pt x="611" y="132"/>
                </a:lnTo>
                <a:close/>
                <a:moveTo>
                  <a:pt x="654" y="90"/>
                </a:moveTo>
                <a:lnTo>
                  <a:pt x="656" y="89"/>
                </a:lnTo>
                <a:lnTo>
                  <a:pt x="672" y="75"/>
                </a:lnTo>
                <a:lnTo>
                  <a:pt x="683" y="66"/>
                </a:lnTo>
                <a:lnTo>
                  <a:pt x="682" y="64"/>
                </a:lnTo>
                <a:lnTo>
                  <a:pt x="671" y="73"/>
                </a:lnTo>
                <a:lnTo>
                  <a:pt x="654" y="87"/>
                </a:lnTo>
                <a:lnTo>
                  <a:pt x="653" y="89"/>
                </a:lnTo>
                <a:lnTo>
                  <a:pt x="654" y="90"/>
                </a:lnTo>
                <a:close/>
                <a:moveTo>
                  <a:pt x="701" y="53"/>
                </a:moveTo>
                <a:lnTo>
                  <a:pt x="706" y="49"/>
                </a:lnTo>
                <a:lnTo>
                  <a:pt x="723" y="38"/>
                </a:lnTo>
                <a:lnTo>
                  <a:pt x="732" y="32"/>
                </a:lnTo>
                <a:lnTo>
                  <a:pt x="731" y="30"/>
                </a:lnTo>
                <a:lnTo>
                  <a:pt x="721" y="36"/>
                </a:lnTo>
                <a:lnTo>
                  <a:pt x="705" y="47"/>
                </a:lnTo>
                <a:lnTo>
                  <a:pt x="699" y="51"/>
                </a:lnTo>
                <a:lnTo>
                  <a:pt x="701" y="53"/>
                </a:lnTo>
                <a:close/>
                <a:moveTo>
                  <a:pt x="752" y="22"/>
                </a:moveTo>
                <a:lnTo>
                  <a:pt x="756" y="20"/>
                </a:lnTo>
                <a:lnTo>
                  <a:pt x="756" y="19"/>
                </a:lnTo>
                <a:lnTo>
                  <a:pt x="756" y="20"/>
                </a:lnTo>
                <a:lnTo>
                  <a:pt x="773" y="13"/>
                </a:lnTo>
                <a:lnTo>
                  <a:pt x="772" y="12"/>
                </a:lnTo>
                <a:lnTo>
                  <a:pt x="773" y="13"/>
                </a:lnTo>
                <a:lnTo>
                  <a:pt x="787" y="9"/>
                </a:lnTo>
                <a:lnTo>
                  <a:pt x="787" y="7"/>
                </a:lnTo>
                <a:lnTo>
                  <a:pt x="772" y="11"/>
                </a:lnTo>
                <a:lnTo>
                  <a:pt x="772" y="11"/>
                </a:lnTo>
                <a:lnTo>
                  <a:pt x="755" y="18"/>
                </a:lnTo>
                <a:lnTo>
                  <a:pt x="755" y="18"/>
                </a:lnTo>
                <a:lnTo>
                  <a:pt x="751" y="20"/>
                </a:lnTo>
                <a:lnTo>
                  <a:pt x="752" y="22"/>
                </a:lnTo>
                <a:close/>
                <a:moveTo>
                  <a:pt x="809" y="4"/>
                </a:moveTo>
                <a:lnTo>
                  <a:pt x="823" y="3"/>
                </a:lnTo>
                <a:lnTo>
                  <a:pt x="823" y="2"/>
                </a:lnTo>
                <a:lnTo>
                  <a:pt x="823" y="3"/>
                </a:lnTo>
                <a:lnTo>
                  <a:pt x="839" y="3"/>
                </a:lnTo>
                <a:lnTo>
                  <a:pt x="839" y="2"/>
                </a:lnTo>
                <a:lnTo>
                  <a:pt x="839" y="3"/>
                </a:lnTo>
                <a:lnTo>
                  <a:pt x="846" y="4"/>
                </a:lnTo>
                <a:lnTo>
                  <a:pt x="847" y="1"/>
                </a:lnTo>
                <a:lnTo>
                  <a:pt x="840" y="0"/>
                </a:lnTo>
                <a:lnTo>
                  <a:pt x="839" y="0"/>
                </a:lnTo>
                <a:lnTo>
                  <a:pt x="823" y="0"/>
                </a:lnTo>
                <a:lnTo>
                  <a:pt x="823" y="0"/>
                </a:lnTo>
                <a:lnTo>
                  <a:pt x="809" y="2"/>
                </a:lnTo>
                <a:lnTo>
                  <a:pt x="809" y="4"/>
                </a:lnTo>
                <a:close/>
                <a:moveTo>
                  <a:pt x="868" y="7"/>
                </a:moveTo>
                <a:lnTo>
                  <a:pt x="873" y="8"/>
                </a:lnTo>
                <a:lnTo>
                  <a:pt x="873" y="7"/>
                </a:lnTo>
                <a:lnTo>
                  <a:pt x="873" y="8"/>
                </a:lnTo>
                <a:lnTo>
                  <a:pt x="890" y="13"/>
                </a:lnTo>
                <a:lnTo>
                  <a:pt x="890" y="12"/>
                </a:lnTo>
                <a:lnTo>
                  <a:pt x="890" y="13"/>
                </a:lnTo>
                <a:lnTo>
                  <a:pt x="904" y="19"/>
                </a:lnTo>
                <a:lnTo>
                  <a:pt x="905" y="17"/>
                </a:lnTo>
                <a:lnTo>
                  <a:pt x="890" y="11"/>
                </a:lnTo>
                <a:lnTo>
                  <a:pt x="890" y="11"/>
                </a:lnTo>
                <a:lnTo>
                  <a:pt x="874" y="6"/>
                </a:lnTo>
                <a:lnTo>
                  <a:pt x="873" y="6"/>
                </a:lnTo>
                <a:lnTo>
                  <a:pt x="869" y="5"/>
                </a:lnTo>
                <a:lnTo>
                  <a:pt x="868" y="7"/>
                </a:lnTo>
                <a:close/>
                <a:moveTo>
                  <a:pt x="924" y="29"/>
                </a:moveTo>
                <a:lnTo>
                  <a:pt x="940" y="38"/>
                </a:lnTo>
                <a:lnTo>
                  <a:pt x="956" y="49"/>
                </a:lnTo>
                <a:lnTo>
                  <a:pt x="957" y="46"/>
                </a:lnTo>
                <a:lnTo>
                  <a:pt x="941" y="36"/>
                </a:lnTo>
                <a:lnTo>
                  <a:pt x="925" y="27"/>
                </a:lnTo>
                <a:lnTo>
                  <a:pt x="924" y="29"/>
                </a:lnTo>
                <a:close/>
                <a:moveTo>
                  <a:pt x="974" y="62"/>
                </a:moveTo>
                <a:lnTo>
                  <a:pt x="990" y="75"/>
                </a:lnTo>
                <a:lnTo>
                  <a:pt x="1003" y="86"/>
                </a:lnTo>
                <a:lnTo>
                  <a:pt x="1004" y="84"/>
                </a:lnTo>
                <a:lnTo>
                  <a:pt x="991" y="73"/>
                </a:lnTo>
                <a:lnTo>
                  <a:pt x="976" y="60"/>
                </a:lnTo>
                <a:lnTo>
                  <a:pt x="974" y="62"/>
                </a:lnTo>
                <a:close/>
                <a:moveTo>
                  <a:pt x="1019" y="101"/>
                </a:moveTo>
                <a:lnTo>
                  <a:pt x="1023" y="104"/>
                </a:lnTo>
                <a:lnTo>
                  <a:pt x="1040" y="120"/>
                </a:lnTo>
                <a:lnTo>
                  <a:pt x="1047" y="127"/>
                </a:lnTo>
                <a:lnTo>
                  <a:pt x="1048" y="125"/>
                </a:lnTo>
                <a:lnTo>
                  <a:pt x="1042" y="119"/>
                </a:lnTo>
                <a:lnTo>
                  <a:pt x="1025" y="103"/>
                </a:lnTo>
                <a:lnTo>
                  <a:pt x="1021" y="99"/>
                </a:lnTo>
                <a:lnTo>
                  <a:pt x="1019" y="101"/>
                </a:lnTo>
                <a:close/>
                <a:moveTo>
                  <a:pt x="1063" y="143"/>
                </a:moveTo>
                <a:lnTo>
                  <a:pt x="1073" y="154"/>
                </a:lnTo>
                <a:lnTo>
                  <a:pt x="1089" y="170"/>
                </a:lnTo>
                <a:lnTo>
                  <a:pt x="1091" y="168"/>
                </a:lnTo>
                <a:lnTo>
                  <a:pt x="1075" y="152"/>
                </a:lnTo>
                <a:lnTo>
                  <a:pt x="1065" y="141"/>
                </a:lnTo>
                <a:lnTo>
                  <a:pt x="1063" y="143"/>
                </a:lnTo>
                <a:close/>
                <a:moveTo>
                  <a:pt x="1105" y="186"/>
                </a:moveTo>
                <a:lnTo>
                  <a:pt x="1107" y="188"/>
                </a:lnTo>
                <a:lnTo>
                  <a:pt x="1124" y="206"/>
                </a:lnTo>
                <a:lnTo>
                  <a:pt x="1131" y="213"/>
                </a:lnTo>
                <a:lnTo>
                  <a:pt x="1133" y="211"/>
                </a:lnTo>
                <a:lnTo>
                  <a:pt x="1126" y="204"/>
                </a:lnTo>
                <a:lnTo>
                  <a:pt x="1109" y="187"/>
                </a:lnTo>
                <a:lnTo>
                  <a:pt x="1106" y="184"/>
                </a:lnTo>
                <a:lnTo>
                  <a:pt x="1105" y="186"/>
                </a:lnTo>
                <a:close/>
                <a:moveTo>
                  <a:pt x="1147" y="229"/>
                </a:moveTo>
                <a:lnTo>
                  <a:pt x="1158" y="240"/>
                </a:lnTo>
                <a:lnTo>
                  <a:pt x="1173" y="256"/>
                </a:lnTo>
                <a:lnTo>
                  <a:pt x="1175" y="254"/>
                </a:lnTo>
                <a:lnTo>
                  <a:pt x="1159" y="238"/>
                </a:lnTo>
                <a:lnTo>
                  <a:pt x="1148" y="227"/>
                </a:lnTo>
                <a:lnTo>
                  <a:pt x="1147" y="229"/>
                </a:lnTo>
                <a:close/>
                <a:moveTo>
                  <a:pt x="1190" y="271"/>
                </a:moveTo>
                <a:lnTo>
                  <a:pt x="1191" y="273"/>
                </a:lnTo>
                <a:lnTo>
                  <a:pt x="1208" y="289"/>
                </a:lnTo>
                <a:lnTo>
                  <a:pt x="1217" y="297"/>
                </a:lnTo>
                <a:lnTo>
                  <a:pt x="1219" y="295"/>
                </a:lnTo>
                <a:lnTo>
                  <a:pt x="1210" y="287"/>
                </a:lnTo>
                <a:lnTo>
                  <a:pt x="1193" y="271"/>
                </a:lnTo>
                <a:lnTo>
                  <a:pt x="1191" y="270"/>
                </a:lnTo>
                <a:lnTo>
                  <a:pt x="1190" y="271"/>
                </a:lnTo>
                <a:close/>
                <a:moveTo>
                  <a:pt x="1234" y="312"/>
                </a:moveTo>
                <a:lnTo>
                  <a:pt x="1241" y="318"/>
                </a:lnTo>
                <a:lnTo>
                  <a:pt x="1258" y="332"/>
                </a:lnTo>
                <a:lnTo>
                  <a:pt x="1263" y="336"/>
                </a:lnTo>
                <a:lnTo>
                  <a:pt x="1265" y="334"/>
                </a:lnTo>
                <a:lnTo>
                  <a:pt x="1260" y="330"/>
                </a:lnTo>
                <a:lnTo>
                  <a:pt x="1243" y="316"/>
                </a:lnTo>
                <a:lnTo>
                  <a:pt x="1236" y="310"/>
                </a:lnTo>
                <a:lnTo>
                  <a:pt x="1234" y="312"/>
                </a:lnTo>
                <a:close/>
                <a:moveTo>
                  <a:pt x="1281" y="349"/>
                </a:moveTo>
                <a:lnTo>
                  <a:pt x="1292" y="357"/>
                </a:lnTo>
                <a:lnTo>
                  <a:pt x="1309" y="369"/>
                </a:lnTo>
                <a:lnTo>
                  <a:pt x="1312" y="371"/>
                </a:lnTo>
                <a:lnTo>
                  <a:pt x="1313" y="369"/>
                </a:lnTo>
                <a:lnTo>
                  <a:pt x="1310" y="367"/>
                </a:lnTo>
                <a:lnTo>
                  <a:pt x="1293" y="355"/>
                </a:lnTo>
                <a:lnTo>
                  <a:pt x="1283" y="347"/>
                </a:lnTo>
                <a:lnTo>
                  <a:pt x="1281" y="349"/>
                </a:lnTo>
                <a:close/>
                <a:moveTo>
                  <a:pt x="1331" y="383"/>
                </a:moveTo>
                <a:lnTo>
                  <a:pt x="1342" y="390"/>
                </a:lnTo>
                <a:lnTo>
                  <a:pt x="1359" y="399"/>
                </a:lnTo>
                <a:lnTo>
                  <a:pt x="1364" y="401"/>
                </a:lnTo>
                <a:lnTo>
                  <a:pt x="1365" y="399"/>
                </a:lnTo>
                <a:lnTo>
                  <a:pt x="1360" y="397"/>
                </a:lnTo>
                <a:lnTo>
                  <a:pt x="1344" y="388"/>
                </a:lnTo>
                <a:lnTo>
                  <a:pt x="1332" y="381"/>
                </a:lnTo>
                <a:lnTo>
                  <a:pt x="1331" y="383"/>
                </a:lnTo>
                <a:close/>
                <a:moveTo>
                  <a:pt x="1384" y="411"/>
                </a:moveTo>
                <a:lnTo>
                  <a:pt x="1393" y="415"/>
                </a:lnTo>
                <a:lnTo>
                  <a:pt x="1410" y="422"/>
                </a:lnTo>
                <a:lnTo>
                  <a:pt x="1419" y="426"/>
                </a:lnTo>
                <a:lnTo>
                  <a:pt x="1420" y="423"/>
                </a:lnTo>
                <a:lnTo>
                  <a:pt x="1411" y="420"/>
                </a:lnTo>
                <a:lnTo>
                  <a:pt x="1394" y="413"/>
                </a:lnTo>
                <a:lnTo>
                  <a:pt x="1385" y="409"/>
                </a:lnTo>
                <a:lnTo>
                  <a:pt x="1384" y="411"/>
                </a:lnTo>
                <a:close/>
                <a:moveTo>
                  <a:pt x="1440" y="433"/>
                </a:moveTo>
                <a:lnTo>
                  <a:pt x="1443" y="434"/>
                </a:lnTo>
                <a:lnTo>
                  <a:pt x="1460" y="440"/>
                </a:lnTo>
                <a:lnTo>
                  <a:pt x="1476" y="444"/>
                </a:lnTo>
                <a:lnTo>
                  <a:pt x="1477" y="442"/>
                </a:lnTo>
                <a:lnTo>
                  <a:pt x="1461" y="437"/>
                </a:lnTo>
                <a:lnTo>
                  <a:pt x="1444" y="432"/>
                </a:lnTo>
                <a:lnTo>
                  <a:pt x="1441" y="431"/>
                </a:lnTo>
                <a:lnTo>
                  <a:pt x="1440" y="433"/>
                </a:lnTo>
                <a:close/>
                <a:moveTo>
                  <a:pt x="1499" y="449"/>
                </a:moveTo>
                <a:lnTo>
                  <a:pt x="1510" y="452"/>
                </a:lnTo>
                <a:lnTo>
                  <a:pt x="1527" y="455"/>
                </a:lnTo>
                <a:lnTo>
                  <a:pt x="1535" y="457"/>
                </a:lnTo>
                <a:lnTo>
                  <a:pt x="1536" y="454"/>
                </a:lnTo>
                <a:lnTo>
                  <a:pt x="1528" y="453"/>
                </a:lnTo>
                <a:lnTo>
                  <a:pt x="1511" y="450"/>
                </a:lnTo>
                <a:lnTo>
                  <a:pt x="1499" y="447"/>
                </a:lnTo>
                <a:lnTo>
                  <a:pt x="1499" y="449"/>
                </a:lnTo>
                <a:close/>
                <a:moveTo>
                  <a:pt x="1558" y="460"/>
                </a:moveTo>
                <a:lnTo>
                  <a:pt x="1561" y="461"/>
                </a:lnTo>
                <a:lnTo>
                  <a:pt x="1578" y="463"/>
                </a:lnTo>
                <a:lnTo>
                  <a:pt x="1595" y="465"/>
                </a:lnTo>
                <a:lnTo>
                  <a:pt x="1595" y="465"/>
                </a:lnTo>
                <a:lnTo>
                  <a:pt x="1595" y="462"/>
                </a:lnTo>
                <a:lnTo>
                  <a:pt x="1595" y="462"/>
                </a:lnTo>
                <a:lnTo>
                  <a:pt x="1578" y="460"/>
                </a:lnTo>
                <a:lnTo>
                  <a:pt x="1561" y="458"/>
                </a:lnTo>
                <a:lnTo>
                  <a:pt x="1558" y="458"/>
                </a:lnTo>
                <a:lnTo>
                  <a:pt x="1558" y="460"/>
                </a:lnTo>
                <a:close/>
                <a:moveTo>
                  <a:pt x="1617" y="467"/>
                </a:moveTo>
                <a:lnTo>
                  <a:pt x="1628" y="468"/>
                </a:lnTo>
                <a:lnTo>
                  <a:pt x="1645" y="469"/>
                </a:lnTo>
                <a:lnTo>
                  <a:pt x="1655" y="470"/>
                </a:lnTo>
                <a:lnTo>
                  <a:pt x="1655" y="467"/>
                </a:lnTo>
                <a:lnTo>
                  <a:pt x="1645" y="466"/>
                </a:lnTo>
                <a:lnTo>
                  <a:pt x="1628" y="465"/>
                </a:lnTo>
                <a:lnTo>
                  <a:pt x="1618" y="464"/>
                </a:lnTo>
                <a:lnTo>
                  <a:pt x="1617" y="467"/>
                </a:lnTo>
                <a:close/>
                <a:moveTo>
                  <a:pt x="0" y="470"/>
                </a:moveTo>
                <a:lnTo>
                  <a:pt x="17" y="469"/>
                </a:lnTo>
                <a:lnTo>
                  <a:pt x="34" y="468"/>
                </a:lnTo>
                <a:lnTo>
                  <a:pt x="38" y="467"/>
                </a:lnTo>
                <a:lnTo>
                  <a:pt x="38" y="465"/>
                </a:lnTo>
                <a:lnTo>
                  <a:pt x="34" y="465"/>
                </a:lnTo>
                <a:lnTo>
                  <a:pt x="17" y="466"/>
                </a:lnTo>
                <a:lnTo>
                  <a:pt x="0" y="468"/>
                </a:lnTo>
                <a:lnTo>
                  <a:pt x="0" y="470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3957638" y="2874963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4251325" y="28336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4545013" y="26955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4837113" y="24288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5130800" y="21732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Oval 20"/>
          <p:cNvSpPr>
            <a:spLocks noChangeArrowheads="1"/>
          </p:cNvSpPr>
          <p:nvPr/>
        </p:nvSpPr>
        <p:spPr bwMode="auto">
          <a:xfrm>
            <a:off x="5422900" y="217328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Oval 21"/>
          <p:cNvSpPr>
            <a:spLocks noChangeArrowheads="1"/>
          </p:cNvSpPr>
          <p:nvPr/>
        </p:nvSpPr>
        <p:spPr bwMode="auto">
          <a:xfrm>
            <a:off x="5716588" y="24288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Oval 22"/>
          <p:cNvSpPr>
            <a:spLocks noChangeArrowheads="1"/>
          </p:cNvSpPr>
          <p:nvPr/>
        </p:nvSpPr>
        <p:spPr bwMode="auto">
          <a:xfrm>
            <a:off x="6010275" y="26955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Oval 23"/>
          <p:cNvSpPr>
            <a:spLocks noChangeArrowheads="1"/>
          </p:cNvSpPr>
          <p:nvPr/>
        </p:nvSpPr>
        <p:spPr bwMode="auto">
          <a:xfrm>
            <a:off x="6302375" y="283368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6596063" y="2874963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3984625" y="2901950"/>
            <a:ext cx="0" cy="79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 flipV="1">
            <a:off x="4278313" y="2860675"/>
            <a:ext cx="0" cy="492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 flipV="1">
            <a:off x="4572000" y="2722563"/>
            <a:ext cx="0" cy="18732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 flipV="1">
            <a:off x="4864100" y="2454275"/>
            <a:ext cx="0" cy="455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Line 29"/>
          <p:cNvSpPr>
            <a:spLocks noChangeShapeType="1"/>
          </p:cNvSpPr>
          <p:nvPr/>
        </p:nvSpPr>
        <p:spPr bwMode="auto">
          <a:xfrm flipV="1">
            <a:off x="5157788" y="2200275"/>
            <a:ext cx="0" cy="709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5449888" y="2200275"/>
            <a:ext cx="0" cy="709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 flipV="1">
            <a:off x="5743575" y="2454275"/>
            <a:ext cx="0" cy="455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Line 32"/>
          <p:cNvSpPr>
            <a:spLocks noChangeShapeType="1"/>
          </p:cNvSpPr>
          <p:nvPr/>
        </p:nvSpPr>
        <p:spPr bwMode="auto">
          <a:xfrm flipV="1">
            <a:off x="6037263" y="2722563"/>
            <a:ext cx="0" cy="18732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 flipV="1">
            <a:off x="6329363" y="2860675"/>
            <a:ext cx="0" cy="492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" name="Line 34"/>
          <p:cNvSpPr>
            <a:spLocks noChangeShapeType="1"/>
          </p:cNvSpPr>
          <p:nvPr/>
        </p:nvSpPr>
        <p:spPr bwMode="auto">
          <a:xfrm flipV="1">
            <a:off x="6623050" y="2901950"/>
            <a:ext cx="0" cy="79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>
            <a:off x="3984625" y="4078288"/>
            <a:ext cx="2638425" cy="0"/>
          </a:xfrm>
          <a:prstGeom prst="line">
            <a:avLst/>
          </a:prstGeom>
          <a:noFill/>
          <a:ln w="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Freeform 39"/>
          <p:cNvSpPr>
            <a:spLocks noEditPoints="1"/>
          </p:cNvSpPr>
          <p:nvPr/>
        </p:nvSpPr>
        <p:spPr bwMode="auto">
          <a:xfrm>
            <a:off x="3984625" y="3849688"/>
            <a:ext cx="2635250" cy="458788"/>
          </a:xfrm>
          <a:custGeom>
            <a:avLst/>
            <a:gdLst>
              <a:gd name="T0" fmla="*/ 97 w 1660"/>
              <a:gd name="T1" fmla="*/ 124 h 289"/>
              <a:gd name="T2" fmla="*/ 120 w 1660"/>
              <a:gd name="T3" fmla="*/ 123 h 289"/>
              <a:gd name="T4" fmla="*/ 151 w 1660"/>
              <a:gd name="T5" fmla="*/ 114 h 289"/>
              <a:gd name="T6" fmla="*/ 185 w 1660"/>
              <a:gd name="T7" fmla="*/ 109 h 289"/>
              <a:gd name="T8" fmla="*/ 185 w 1660"/>
              <a:gd name="T9" fmla="*/ 107 h 289"/>
              <a:gd name="T10" fmla="*/ 269 w 1660"/>
              <a:gd name="T11" fmla="*/ 84 h 289"/>
              <a:gd name="T12" fmla="*/ 236 w 1660"/>
              <a:gd name="T13" fmla="*/ 92 h 289"/>
              <a:gd name="T14" fmla="*/ 329 w 1660"/>
              <a:gd name="T15" fmla="*/ 63 h 289"/>
              <a:gd name="T16" fmla="*/ 294 w 1660"/>
              <a:gd name="T17" fmla="*/ 76 h 289"/>
              <a:gd name="T18" fmla="*/ 385 w 1660"/>
              <a:gd name="T19" fmla="*/ 39 h 289"/>
              <a:gd name="T20" fmla="*/ 407 w 1660"/>
              <a:gd name="T21" fmla="*/ 34 h 289"/>
              <a:gd name="T22" fmla="*/ 436 w 1660"/>
              <a:gd name="T23" fmla="*/ 21 h 289"/>
              <a:gd name="T24" fmla="*/ 471 w 1660"/>
              <a:gd name="T25" fmla="*/ 14 h 289"/>
              <a:gd name="T26" fmla="*/ 470 w 1660"/>
              <a:gd name="T27" fmla="*/ 11 h 289"/>
              <a:gd name="T28" fmla="*/ 554 w 1660"/>
              <a:gd name="T29" fmla="*/ 2 h 289"/>
              <a:gd name="T30" fmla="*/ 523 w 1660"/>
              <a:gd name="T31" fmla="*/ 1 h 289"/>
              <a:gd name="T32" fmla="*/ 619 w 1660"/>
              <a:gd name="T33" fmla="*/ 11 h 289"/>
              <a:gd name="T34" fmla="*/ 582 w 1660"/>
              <a:gd name="T35" fmla="*/ 4 h 289"/>
              <a:gd name="T36" fmla="*/ 676 w 1660"/>
              <a:gd name="T37" fmla="*/ 30 h 289"/>
              <a:gd name="T38" fmla="*/ 695 w 1660"/>
              <a:gd name="T39" fmla="*/ 43 h 289"/>
              <a:gd name="T40" fmla="*/ 723 w 1660"/>
              <a:gd name="T41" fmla="*/ 57 h 289"/>
              <a:gd name="T42" fmla="*/ 755 w 1660"/>
              <a:gd name="T43" fmla="*/ 83 h 289"/>
              <a:gd name="T44" fmla="*/ 756 w 1660"/>
              <a:gd name="T45" fmla="*/ 81 h 289"/>
              <a:gd name="T46" fmla="*/ 821 w 1660"/>
              <a:gd name="T47" fmla="*/ 137 h 289"/>
              <a:gd name="T48" fmla="*/ 838 w 1660"/>
              <a:gd name="T49" fmla="*/ 152 h 289"/>
              <a:gd name="T50" fmla="*/ 857 w 1660"/>
              <a:gd name="T51" fmla="*/ 165 h 289"/>
              <a:gd name="T52" fmla="*/ 889 w 1660"/>
              <a:gd name="T53" fmla="*/ 194 h 289"/>
              <a:gd name="T54" fmla="*/ 891 w 1660"/>
              <a:gd name="T55" fmla="*/ 192 h 289"/>
              <a:gd name="T56" fmla="*/ 956 w 1660"/>
              <a:gd name="T57" fmla="*/ 242 h 289"/>
              <a:gd name="T58" fmla="*/ 934 w 1660"/>
              <a:gd name="T59" fmla="*/ 224 h 289"/>
              <a:gd name="T60" fmla="*/ 1018 w 1660"/>
              <a:gd name="T61" fmla="*/ 273 h 289"/>
              <a:gd name="T62" fmla="*/ 984 w 1660"/>
              <a:gd name="T63" fmla="*/ 257 h 289"/>
              <a:gd name="T64" fmla="*/ 1077 w 1660"/>
              <a:gd name="T65" fmla="*/ 287 h 289"/>
              <a:gd name="T66" fmla="*/ 1041 w 1660"/>
              <a:gd name="T67" fmla="*/ 277 h 289"/>
              <a:gd name="T68" fmla="*/ 1137 w 1660"/>
              <a:gd name="T69" fmla="*/ 287 h 289"/>
              <a:gd name="T70" fmla="*/ 1100 w 1660"/>
              <a:gd name="T71" fmla="*/ 288 h 289"/>
              <a:gd name="T72" fmla="*/ 1196 w 1660"/>
              <a:gd name="T73" fmla="*/ 274 h 289"/>
              <a:gd name="T74" fmla="*/ 1218 w 1660"/>
              <a:gd name="T75" fmla="*/ 270 h 289"/>
              <a:gd name="T76" fmla="*/ 1242 w 1660"/>
              <a:gd name="T77" fmla="*/ 259 h 289"/>
              <a:gd name="T78" fmla="*/ 1276 w 1660"/>
              <a:gd name="T79" fmla="*/ 250 h 289"/>
              <a:gd name="T80" fmla="*/ 1309 w 1660"/>
              <a:gd name="T81" fmla="*/ 235 h 289"/>
              <a:gd name="T82" fmla="*/ 1332 w 1660"/>
              <a:gd name="T83" fmla="*/ 229 h 289"/>
              <a:gd name="T84" fmla="*/ 1359 w 1660"/>
              <a:gd name="T85" fmla="*/ 216 h 289"/>
              <a:gd name="T86" fmla="*/ 1394 w 1660"/>
              <a:gd name="T87" fmla="*/ 206 h 289"/>
              <a:gd name="T88" fmla="*/ 1393 w 1660"/>
              <a:gd name="T89" fmla="*/ 204 h 289"/>
              <a:gd name="T90" fmla="*/ 1478 w 1660"/>
              <a:gd name="T91" fmla="*/ 182 h 289"/>
              <a:gd name="T92" fmla="*/ 1445 w 1660"/>
              <a:gd name="T93" fmla="*/ 188 h 289"/>
              <a:gd name="T94" fmla="*/ 1541 w 1660"/>
              <a:gd name="T95" fmla="*/ 168 h 289"/>
              <a:gd name="T96" fmla="*/ 1504 w 1660"/>
              <a:gd name="T97" fmla="*/ 176 h 289"/>
              <a:gd name="T98" fmla="*/ 1600 w 1660"/>
              <a:gd name="T99" fmla="*/ 157 h 289"/>
              <a:gd name="T100" fmla="*/ 1622 w 1660"/>
              <a:gd name="T101" fmla="*/ 157 h 289"/>
              <a:gd name="T102" fmla="*/ 1645 w 1660"/>
              <a:gd name="T103" fmla="*/ 152 h 289"/>
              <a:gd name="T104" fmla="*/ 17 w 1660"/>
              <a:gd name="T105" fmla="*/ 136 h 289"/>
              <a:gd name="T106" fmla="*/ 17 w 1660"/>
              <a:gd name="T107" fmla="*/ 13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0" h="289">
                <a:moveTo>
                  <a:pt x="60" y="132"/>
                </a:moveTo>
                <a:lnTo>
                  <a:pt x="68" y="131"/>
                </a:lnTo>
                <a:lnTo>
                  <a:pt x="84" y="129"/>
                </a:lnTo>
                <a:lnTo>
                  <a:pt x="98" y="127"/>
                </a:lnTo>
                <a:lnTo>
                  <a:pt x="97" y="124"/>
                </a:lnTo>
                <a:lnTo>
                  <a:pt x="84" y="126"/>
                </a:lnTo>
                <a:lnTo>
                  <a:pt x="67" y="128"/>
                </a:lnTo>
                <a:lnTo>
                  <a:pt x="60" y="129"/>
                </a:lnTo>
                <a:lnTo>
                  <a:pt x="60" y="132"/>
                </a:lnTo>
                <a:close/>
                <a:moveTo>
                  <a:pt x="120" y="123"/>
                </a:moveTo>
                <a:lnTo>
                  <a:pt x="135" y="120"/>
                </a:lnTo>
                <a:lnTo>
                  <a:pt x="152" y="117"/>
                </a:lnTo>
                <a:lnTo>
                  <a:pt x="157" y="116"/>
                </a:lnTo>
                <a:lnTo>
                  <a:pt x="156" y="113"/>
                </a:lnTo>
                <a:lnTo>
                  <a:pt x="151" y="114"/>
                </a:lnTo>
                <a:lnTo>
                  <a:pt x="134" y="118"/>
                </a:lnTo>
                <a:lnTo>
                  <a:pt x="120" y="121"/>
                </a:lnTo>
                <a:lnTo>
                  <a:pt x="120" y="123"/>
                </a:lnTo>
                <a:close/>
                <a:moveTo>
                  <a:pt x="179" y="111"/>
                </a:moveTo>
                <a:lnTo>
                  <a:pt x="185" y="109"/>
                </a:lnTo>
                <a:lnTo>
                  <a:pt x="202" y="105"/>
                </a:lnTo>
                <a:lnTo>
                  <a:pt x="215" y="101"/>
                </a:lnTo>
                <a:lnTo>
                  <a:pt x="214" y="99"/>
                </a:lnTo>
                <a:lnTo>
                  <a:pt x="201" y="102"/>
                </a:lnTo>
                <a:lnTo>
                  <a:pt x="185" y="107"/>
                </a:lnTo>
                <a:lnTo>
                  <a:pt x="178" y="108"/>
                </a:lnTo>
                <a:lnTo>
                  <a:pt x="179" y="111"/>
                </a:lnTo>
                <a:close/>
                <a:moveTo>
                  <a:pt x="237" y="95"/>
                </a:moveTo>
                <a:lnTo>
                  <a:pt x="253" y="90"/>
                </a:lnTo>
                <a:lnTo>
                  <a:pt x="269" y="84"/>
                </a:lnTo>
                <a:lnTo>
                  <a:pt x="273" y="83"/>
                </a:lnTo>
                <a:lnTo>
                  <a:pt x="272" y="81"/>
                </a:lnTo>
                <a:lnTo>
                  <a:pt x="269" y="82"/>
                </a:lnTo>
                <a:lnTo>
                  <a:pt x="252" y="87"/>
                </a:lnTo>
                <a:lnTo>
                  <a:pt x="236" y="92"/>
                </a:lnTo>
                <a:lnTo>
                  <a:pt x="237" y="95"/>
                </a:lnTo>
                <a:close/>
                <a:moveTo>
                  <a:pt x="294" y="76"/>
                </a:moveTo>
                <a:lnTo>
                  <a:pt x="303" y="72"/>
                </a:lnTo>
                <a:lnTo>
                  <a:pt x="320" y="66"/>
                </a:lnTo>
                <a:lnTo>
                  <a:pt x="329" y="63"/>
                </a:lnTo>
                <a:lnTo>
                  <a:pt x="328" y="60"/>
                </a:lnTo>
                <a:lnTo>
                  <a:pt x="319" y="64"/>
                </a:lnTo>
                <a:lnTo>
                  <a:pt x="302" y="70"/>
                </a:lnTo>
                <a:lnTo>
                  <a:pt x="293" y="73"/>
                </a:lnTo>
                <a:lnTo>
                  <a:pt x="294" y="76"/>
                </a:lnTo>
                <a:close/>
                <a:moveTo>
                  <a:pt x="350" y="55"/>
                </a:moveTo>
                <a:lnTo>
                  <a:pt x="353" y="54"/>
                </a:lnTo>
                <a:lnTo>
                  <a:pt x="370" y="47"/>
                </a:lnTo>
                <a:lnTo>
                  <a:pt x="386" y="41"/>
                </a:lnTo>
                <a:lnTo>
                  <a:pt x="385" y="39"/>
                </a:lnTo>
                <a:lnTo>
                  <a:pt x="369" y="45"/>
                </a:lnTo>
                <a:lnTo>
                  <a:pt x="352" y="51"/>
                </a:lnTo>
                <a:lnTo>
                  <a:pt x="350" y="52"/>
                </a:lnTo>
                <a:lnTo>
                  <a:pt x="350" y="55"/>
                </a:lnTo>
                <a:close/>
                <a:moveTo>
                  <a:pt x="407" y="34"/>
                </a:moveTo>
                <a:lnTo>
                  <a:pt x="420" y="29"/>
                </a:lnTo>
                <a:lnTo>
                  <a:pt x="437" y="23"/>
                </a:lnTo>
                <a:lnTo>
                  <a:pt x="442" y="22"/>
                </a:lnTo>
                <a:lnTo>
                  <a:pt x="442" y="19"/>
                </a:lnTo>
                <a:lnTo>
                  <a:pt x="436" y="21"/>
                </a:lnTo>
                <a:lnTo>
                  <a:pt x="420" y="27"/>
                </a:lnTo>
                <a:lnTo>
                  <a:pt x="406" y="31"/>
                </a:lnTo>
                <a:lnTo>
                  <a:pt x="407" y="34"/>
                </a:lnTo>
                <a:close/>
                <a:moveTo>
                  <a:pt x="464" y="16"/>
                </a:moveTo>
                <a:lnTo>
                  <a:pt x="471" y="14"/>
                </a:lnTo>
                <a:lnTo>
                  <a:pt x="487" y="10"/>
                </a:lnTo>
                <a:lnTo>
                  <a:pt x="500" y="7"/>
                </a:lnTo>
                <a:lnTo>
                  <a:pt x="500" y="5"/>
                </a:lnTo>
                <a:lnTo>
                  <a:pt x="487" y="7"/>
                </a:lnTo>
                <a:lnTo>
                  <a:pt x="470" y="11"/>
                </a:lnTo>
                <a:lnTo>
                  <a:pt x="463" y="13"/>
                </a:lnTo>
                <a:lnTo>
                  <a:pt x="464" y="16"/>
                </a:lnTo>
                <a:close/>
                <a:moveTo>
                  <a:pt x="523" y="4"/>
                </a:moveTo>
                <a:lnTo>
                  <a:pt x="538" y="3"/>
                </a:lnTo>
                <a:lnTo>
                  <a:pt x="554" y="2"/>
                </a:lnTo>
                <a:lnTo>
                  <a:pt x="560" y="2"/>
                </a:lnTo>
                <a:lnTo>
                  <a:pt x="560" y="0"/>
                </a:lnTo>
                <a:lnTo>
                  <a:pt x="554" y="0"/>
                </a:lnTo>
                <a:lnTo>
                  <a:pt x="537" y="0"/>
                </a:lnTo>
                <a:lnTo>
                  <a:pt x="523" y="1"/>
                </a:lnTo>
                <a:lnTo>
                  <a:pt x="523" y="4"/>
                </a:lnTo>
                <a:close/>
                <a:moveTo>
                  <a:pt x="582" y="4"/>
                </a:moveTo>
                <a:lnTo>
                  <a:pt x="588" y="4"/>
                </a:lnTo>
                <a:lnTo>
                  <a:pt x="604" y="7"/>
                </a:lnTo>
                <a:lnTo>
                  <a:pt x="619" y="11"/>
                </a:lnTo>
                <a:lnTo>
                  <a:pt x="620" y="8"/>
                </a:lnTo>
                <a:lnTo>
                  <a:pt x="605" y="5"/>
                </a:lnTo>
                <a:lnTo>
                  <a:pt x="588" y="2"/>
                </a:lnTo>
                <a:lnTo>
                  <a:pt x="583" y="1"/>
                </a:lnTo>
                <a:lnTo>
                  <a:pt x="582" y="4"/>
                </a:lnTo>
                <a:close/>
                <a:moveTo>
                  <a:pt x="641" y="17"/>
                </a:moveTo>
                <a:lnTo>
                  <a:pt x="655" y="23"/>
                </a:lnTo>
                <a:lnTo>
                  <a:pt x="671" y="30"/>
                </a:lnTo>
                <a:lnTo>
                  <a:pt x="675" y="32"/>
                </a:lnTo>
                <a:lnTo>
                  <a:pt x="676" y="30"/>
                </a:lnTo>
                <a:lnTo>
                  <a:pt x="672" y="28"/>
                </a:lnTo>
                <a:lnTo>
                  <a:pt x="655" y="20"/>
                </a:lnTo>
                <a:lnTo>
                  <a:pt x="641" y="15"/>
                </a:lnTo>
                <a:lnTo>
                  <a:pt x="641" y="17"/>
                </a:lnTo>
                <a:close/>
                <a:moveTo>
                  <a:pt x="695" y="43"/>
                </a:moveTo>
                <a:lnTo>
                  <a:pt x="705" y="48"/>
                </a:lnTo>
                <a:lnTo>
                  <a:pt x="721" y="59"/>
                </a:lnTo>
                <a:lnTo>
                  <a:pt x="726" y="63"/>
                </a:lnTo>
                <a:lnTo>
                  <a:pt x="728" y="61"/>
                </a:lnTo>
                <a:lnTo>
                  <a:pt x="723" y="57"/>
                </a:lnTo>
                <a:lnTo>
                  <a:pt x="706" y="46"/>
                </a:lnTo>
                <a:lnTo>
                  <a:pt x="696" y="40"/>
                </a:lnTo>
                <a:lnTo>
                  <a:pt x="695" y="43"/>
                </a:lnTo>
                <a:close/>
                <a:moveTo>
                  <a:pt x="745" y="76"/>
                </a:moveTo>
                <a:lnTo>
                  <a:pt x="755" y="83"/>
                </a:lnTo>
                <a:lnTo>
                  <a:pt x="772" y="96"/>
                </a:lnTo>
                <a:lnTo>
                  <a:pt x="775" y="98"/>
                </a:lnTo>
                <a:lnTo>
                  <a:pt x="776" y="97"/>
                </a:lnTo>
                <a:lnTo>
                  <a:pt x="773" y="94"/>
                </a:lnTo>
                <a:lnTo>
                  <a:pt x="756" y="81"/>
                </a:lnTo>
                <a:lnTo>
                  <a:pt x="746" y="74"/>
                </a:lnTo>
                <a:lnTo>
                  <a:pt x="745" y="76"/>
                </a:lnTo>
                <a:close/>
                <a:moveTo>
                  <a:pt x="792" y="113"/>
                </a:moveTo>
                <a:lnTo>
                  <a:pt x="805" y="124"/>
                </a:lnTo>
                <a:lnTo>
                  <a:pt x="821" y="137"/>
                </a:lnTo>
                <a:lnTo>
                  <a:pt x="823" y="135"/>
                </a:lnTo>
                <a:lnTo>
                  <a:pt x="807" y="122"/>
                </a:lnTo>
                <a:lnTo>
                  <a:pt x="794" y="111"/>
                </a:lnTo>
                <a:lnTo>
                  <a:pt x="792" y="113"/>
                </a:lnTo>
                <a:close/>
                <a:moveTo>
                  <a:pt x="838" y="152"/>
                </a:moveTo>
                <a:lnTo>
                  <a:pt x="839" y="152"/>
                </a:lnTo>
                <a:lnTo>
                  <a:pt x="855" y="167"/>
                </a:lnTo>
                <a:lnTo>
                  <a:pt x="867" y="176"/>
                </a:lnTo>
                <a:lnTo>
                  <a:pt x="868" y="174"/>
                </a:lnTo>
                <a:lnTo>
                  <a:pt x="857" y="165"/>
                </a:lnTo>
                <a:lnTo>
                  <a:pt x="840" y="150"/>
                </a:lnTo>
                <a:lnTo>
                  <a:pt x="840" y="150"/>
                </a:lnTo>
                <a:lnTo>
                  <a:pt x="838" y="152"/>
                </a:lnTo>
                <a:close/>
                <a:moveTo>
                  <a:pt x="884" y="190"/>
                </a:moveTo>
                <a:lnTo>
                  <a:pt x="889" y="194"/>
                </a:lnTo>
                <a:lnTo>
                  <a:pt x="906" y="207"/>
                </a:lnTo>
                <a:lnTo>
                  <a:pt x="914" y="213"/>
                </a:lnTo>
                <a:lnTo>
                  <a:pt x="916" y="211"/>
                </a:lnTo>
                <a:lnTo>
                  <a:pt x="907" y="205"/>
                </a:lnTo>
                <a:lnTo>
                  <a:pt x="891" y="192"/>
                </a:lnTo>
                <a:lnTo>
                  <a:pt x="886" y="188"/>
                </a:lnTo>
                <a:lnTo>
                  <a:pt x="884" y="190"/>
                </a:lnTo>
                <a:close/>
                <a:moveTo>
                  <a:pt x="932" y="226"/>
                </a:moveTo>
                <a:lnTo>
                  <a:pt x="940" y="231"/>
                </a:lnTo>
                <a:lnTo>
                  <a:pt x="956" y="242"/>
                </a:lnTo>
                <a:lnTo>
                  <a:pt x="964" y="247"/>
                </a:lnTo>
                <a:lnTo>
                  <a:pt x="965" y="244"/>
                </a:lnTo>
                <a:lnTo>
                  <a:pt x="958" y="240"/>
                </a:lnTo>
                <a:lnTo>
                  <a:pt x="941" y="229"/>
                </a:lnTo>
                <a:lnTo>
                  <a:pt x="934" y="224"/>
                </a:lnTo>
                <a:lnTo>
                  <a:pt x="932" y="226"/>
                </a:lnTo>
                <a:close/>
                <a:moveTo>
                  <a:pt x="984" y="257"/>
                </a:moveTo>
                <a:lnTo>
                  <a:pt x="990" y="261"/>
                </a:lnTo>
                <a:lnTo>
                  <a:pt x="1007" y="268"/>
                </a:lnTo>
                <a:lnTo>
                  <a:pt x="1018" y="273"/>
                </a:lnTo>
                <a:lnTo>
                  <a:pt x="1019" y="270"/>
                </a:lnTo>
                <a:lnTo>
                  <a:pt x="1008" y="266"/>
                </a:lnTo>
                <a:lnTo>
                  <a:pt x="991" y="258"/>
                </a:lnTo>
                <a:lnTo>
                  <a:pt x="985" y="255"/>
                </a:lnTo>
                <a:lnTo>
                  <a:pt x="984" y="257"/>
                </a:lnTo>
                <a:close/>
                <a:moveTo>
                  <a:pt x="1040" y="280"/>
                </a:moveTo>
                <a:lnTo>
                  <a:pt x="1041" y="280"/>
                </a:lnTo>
                <a:lnTo>
                  <a:pt x="1058" y="284"/>
                </a:lnTo>
                <a:lnTo>
                  <a:pt x="1074" y="287"/>
                </a:lnTo>
                <a:lnTo>
                  <a:pt x="1077" y="287"/>
                </a:lnTo>
                <a:lnTo>
                  <a:pt x="1077" y="284"/>
                </a:lnTo>
                <a:lnTo>
                  <a:pt x="1075" y="284"/>
                </a:lnTo>
                <a:lnTo>
                  <a:pt x="1058" y="281"/>
                </a:lnTo>
                <a:lnTo>
                  <a:pt x="1041" y="277"/>
                </a:lnTo>
                <a:lnTo>
                  <a:pt x="1041" y="277"/>
                </a:lnTo>
                <a:lnTo>
                  <a:pt x="1040" y="280"/>
                </a:lnTo>
                <a:close/>
                <a:moveTo>
                  <a:pt x="1100" y="288"/>
                </a:moveTo>
                <a:lnTo>
                  <a:pt x="1108" y="289"/>
                </a:lnTo>
                <a:lnTo>
                  <a:pt x="1125" y="288"/>
                </a:lnTo>
                <a:lnTo>
                  <a:pt x="1137" y="287"/>
                </a:lnTo>
                <a:lnTo>
                  <a:pt x="1137" y="285"/>
                </a:lnTo>
                <a:lnTo>
                  <a:pt x="1125" y="286"/>
                </a:lnTo>
                <a:lnTo>
                  <a:pt x="1108" y="286"/>
                </a:lnTo>
                <a:lnTo>
                  <a:pt x="1100" y="286"/>
                </a:lnTo>
                <a:lnTo>
                  <a:pt x="1100" y="288"/>
                </a:lnTo>
                <a:close/>
                <a:moveTo>
                  <a:pt x="1160" y="284"/>
                </a:moveTo>
                <a:lnTo>
                  <a:pt x="1175" y="281"/>
                </a:lnTo>
                <a:lnTo>
                  <a:pt x="1192" y="277"/>
                </a:lnTo>
                <a:lnTo>
                  <a:pt x="1197" y="276"/>
                </a:lnTo>
                <a:lnTo>
                  <a:pt x="1196" y="274"/>
                </a:lnTo>
                <a:lnTo>
                  <a:pt x="1192" y="275"/>
                </a:lnTo>
                <a:lnTo>
                  <a:pt x="1175" y="279"/>
                </a:lnTo>
                <a:lnTo>
                  <a:pt x="1159" y="282"/>
                </a:lnTo>
                <a:lnTo>
                  <a:pt x="1160" y="284"/>
                </a:lnTo>
                <a:close/>
                <a:moveTo>
                  <a:pt x="1218" y="270"/>
                </a:moveTo>
                <a:lnTo>
                  <a:pt x="1226" y="267"/>
                </a:lnTo>
                <a:lnTo>
                  <a:pt x="1243" y="262"/>
                </a:lnTo>
                <a:lnTo>
                  <a:pt x="1254" y="258"/>
                </a:lnTo>
                <a:lnTo>
                  <a:pt x="1253" y="255"/>
                </a:lnTo>
                <a:lnTo>
                  <a:pt x="1242" y="259"/>
                </a:lnTo>
                <a:lnTo>
                  <a:pt x="1225" y="265"/>
                </a:lnTo>
                <a:lnTo>
                  <a:pt x="1218" y="267"/>
                </a:lnTo>
                <a:lnTo>
                  <a:pt x="1218" y="270"/>
                </a:lnTo>
                <a:close/>
                <a:moveTo>
                  <a:pt x="1275" y="250"/>
                </a:moveTo>
                <a:lnTo>
                  <a:pt x="1276" y="250"/>
                </a:lnTo>
                <a:lnTo>
                  <a:pt x="1293" y="244"/>
                </a:lnTo>
                <a:lnTo>
                  <a:pt x="1310" y="237"/>
                </a:lnTo>
                <a:lnTo>
                  <a:pt x="1311" y="237"/>
                </a:lnTo>
                <a:lnTo>
                  <a:pt x="1310" y="235"/>
                </a:lnTo>
                <a:lnTo>
                  <a:pt x="1309" y="235"/>
                </a:lnTo>
                <a:lnTo>
                  <a:pt x="1292" y="241"/>
                </a:lnTo>
                <a:lnTo>
                  <a:pt x="1276" y="247"/>
                </a:lnTo>
                <a:lnTo>
                  <a:pt x="1275" y="248"/>
                </a:lnTo>
                <a:lnTo>
                  <a:pt x="1275" y="250"/>
                </a:lnTo>
                <a:close/>
                <a:moveTo>
                  <a:pt x="1332" y="229"/>
                </a:moveTo>
                <a:lnTo>
                  <a:pt x="1343" y="224"/>
                </a:lnTo>
                <a:lnTo>
                  <a:pt x="1360" y="218"/>
                </a:lnTo>
                <a:lnTo>
                  <a:pt x="1367" y="216"/>
                </a:lnTo>
                <a:lnTo>
                  <a:pt x="1366" y="214"/>
                </a:lnTo>
                <a:lnTo>
                  <a:pt x="1359" y="216"/>
                </a:lnTo>
                <a:lnTo>
                  <a:pt x="1342" y="222"/>
                </a:lnTo>
                <a:lnTo>
                  <a:pt x="1331" y="227"/>
                </a:lnTo>
                <a:lnTo>
                  <a:pt x="1332" y="229"/>
                </a:lnTo>
                <a:close/>
                <a:moveTo>
                  <a:pt x="1388" y="208"/>
                </a:moveTo>
                <a:lnTo>
                  <a:pt x="1394" y="206"/>
                </a:lnTo>
                <a:lnTo>
                  <a:pt x="1411" y="201"/>
                </a:lnTo>
                <a:lnTo>
                  <a:pt x="1424" y="197"/>
                </a:lnTo>
                <a:lnTo>
                  <a:pt x="1423" y="194"/>
                </a:lnTo>
                <a:lnTo>
                  <a:pt x="1410" y="199"/>
                </a:lnTo>
                <a:lnTo>
                  <a:pt x="1393" y="204"/>
                </a:lnTo>
                <a:lnTo>
                  <a:pt x="1387" y="206"/>
                </a:lnTo>
                <a:lnTo>
                  <a:pt x="1388" y="208"/>
                </a:lnTo>
                <a:close/>
                <a:moveTo>
                  <a:pt x="1445" y="190"/>
                </a:moveTo>
                <a:lnTo>
                  <a:pt x="1461" y="186"/>
                </a:lnTo>
                <a:lnTo>
                  <a:pt x="1478" y="182"/>
                </a:lnTo>
                <a:lnTo>
                  <a:pt x="1482" y="181"/>
                </a:lnTo>
                <a:lnTo>
                  <a:pt x="1481" y="178"/>
                </a:lnTo>
                <a:lnTo>
                  <a:pt x="1477" y="179"/>
                </a:lnTo>
                <a:lnTo>
                  <a:pt x="1460" y="184"/>
                </a:lnTo>
                <a:lnTo>
                  <a:pt x="1445" y="188"/>
                </a:lnTo>
                <a:lnTo>
                  <a:pt x="1445" y="190"/>
                </a:lnTo>
                <a:close/>
                <a:moveTo>
                  <a:pt x="1504" y="176"/>
                </a:moveTo>
                <a:lnTo>
                  <a:pt x="1511" y="174"/>
                </a:lnTo>
                <a:lnTo>
                  <a:pt x="1528" y="171"/>
                </a:lnTo>
                <a:lnTo>
                  <a:pt x="1541" y="168"/>
                </a:lnTo>
                <a:lnTo>
                  <a:pt x="1540" y="166"/>
                </a:lnTo>
                <a:lnTo>
                  <a:pt x="1527" y="168"/>
                </a:lnTo>
                <a:lnTo>
                  <a:pt x="1511" y="172"/>
                </a:lnTo>
                <a:lnTo>
                  <a:pt x="1503" y="173"/>
                </a:lnTo>
                <a:lnTo>
                  <a:pt x="1504" y="176"/>
                </a:lnTo>
                <a:close/>
                <a:moveTo>
                  <a:pt x="1563" y="165"/>
                </a:moveTo>
                <a:lnTo>
                  <a:pt x="1578" y="162"/>
                </a:lnTo>
                <a:lnTo>
                  <a:pt x="1595" y="160"/>
                </a:lnTo>
                <a:lnTo>
                  <a:pt x="1600" y="159"/>
                </a:lnTo>
                <a:lnTo>
                  <a:pt x="1600" y="157"/>
                </a:lnTo>
                <a:lnTo>
                  <a:pt x="1595" y="157"/>
                </a:lnTo>
                <a:lnTo>
                  <a:pt x="1578" y="160"/>
                </a:lnTo>
                <a:lnTo>
                  <a:pt x="1562" y="162"/>
                </a:lnTo>
                <a:lnTo>
                  <a:pt x="1563" y="165"/>
                </a:lnTo>
                <a:close/>
                <a:moveTo>
                  <a:pt x="1622" y="157"/>
                </a:moveTo>
                <a:lnTo>
                  <a:pt x="1628" y="156"/>
                </a:lnTo>
                <a:lnTo>
                  <a:pt x="1645" y="155"/>
                </a:lnTo>
                <a:lnTo>
                  <a:pt x="1660" y="153"/>
                </a:lnTo>
                <a:lnTo>
                  <a:pt x="1659" y="151"/>
                </a:lnTo>
                <a:lnTo>
                  <a:pt x="1645" y="152"/>
                </a:lnTo>
                <a:lnTo>
                  <a:pt x="1628" y="154"/>
                </a:lnTo>
                <a:lnTo>
                  <a:pt x="1622" y="154"/>
                </a:lnTo>
                <a:lnTo>
                  <a:pt x="1622" y="157"/>
                </a:lnTo>
                <a:close/>
                <a:moveTo>
                  <a:pt x="0" y="138"/>
                </a:moveTo>
                <a:lnTo>
                  <a:pt x="17" y="136"/>
                </a:lnTo>
                <a:lnTo>
                  <a:pt x="34" y="135"/>
                </a:lnTo>
                <a:lnTo>
                  <a:pt x="38" y="134"/>
                </a:lnTo>
                <a:lnTo>
                  <a:pt x="38" y="132"/>
                </a:lnTo>
                <a:lnTo>
                  <a:pt x="34" y="132"/>
                </a:lnTo>
                <a:lnTo>
                  <a:pt x="17" y="134"/>
                </a:lnTo>
                <a:lnTo>
                  <a:pt x="0" y="135"/>
                </a:lnTo>
                <a:lnTo>
                  <a:pt x="0" y="138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Oval 40"/>
          <p:cNvSpPr>
            <a:spLocks noChangeArrowheads="1"/>
          </p:cNvSpPr>
          <p:nvPr/>
        </p:nvSpPr>
        <p:spPr bwMode="auto">
          <a:xfrm>
            <a:off x="3957638" y="40386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Oval 41"/>
          <p:cNvSpPr>
            <a:spLocks noChangeArrowheads="1"/>
          </p:cNvSpPr>
          <p:nvPr/>
        </p:nvSpPr>
        <p:spPr bwMode="auto">
          <a:xfrm>
            <a:off x="4251325" y="399415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Oval 42"/>
          <p:cNvSpPr>
            <a:spLocks noChangeArrowheads="1"/>
          </p:cNvSpPr>
          <p:nvPr/>
        </p:nvSpPr>
        <p:spPr bwMode="auto">
          <a:xfrm>
            <a:off x="4545013" y="389572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" name="Oval 43"/>
          <p:cNvSpPr>
            <a:spLocks noChangeArrowheads="1"/>
          </p:cNvSpPr>
          <p:nvPr/>
        </p:nvSpPr>
        <p:spPr bwMode="auto">
          <a:xfrm>
            <a:off x="4837113" y="38242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Oval 44"/>
          <p:cNvSpPr>
            <a:spLocks noChangeArrowheads="1"/>
          </p:cNvSpPr>
          <p:nvPr/>
        </p:nvSpPr>
        <p:spPr bwMode="auto">
          <a:xfrm>
            <a:off x="5130800" y="393382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5422900" y="4170363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Oval 46"/>
          <p:cNvSpPr>
            <a:spLocks noChangeArrowheads="1"/>
          </p:cNvSpPr>
          <p:nvPr/>
        </p:nvSpPr>
        <p:spPr bwMode="auto">
          <a:xfrm>
            <a:off x="5716588" y="42799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Oval 47"/>
          <p:cNvSpPr>
            <a:spLocks noChangeArrowheads="1"/>
          </p:cNvSpPr>
          <p:nvPr/>
        </p:nvSpPr>
        <p:spPr bwMode="auto">
          <a:xfrm>
            <a:off x="6010275" y="420687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" name="Oval 48"/>
          <p:cNvSpPr>
            <a:spLocks noChangeArrowheads="1"/>
          </p:cNvSpPr>
          <p:nvPr/>
        </p:nvSpPr>
        <p:spPr bwMode="auto">
          <a:xfrm>
            <a:off x="6302375" y="411003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5" name="Oval 49"/>
          <p:cNvSpPr>
            <a:spLocks noChangeArrowheads="1"/>
          </p:cNvSpPr>
          <p:nvPr/>
        </p:nvSpPr>
        <p:spPr bwMode="auto">
          <a:xfrm>
            <a:off x="6596063" y="40640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Line 50"/>
          <p:cNvSpPr>
            <a:spLocks noChangeShapeType="1"/>
          </p:cNvSpPr>
          <p:nvPr/>
        </p:nvSpPr>
        <p:spPr bwMode="auto">
          <a:xfrm flipV="1">
            <a:off x="3984625" y="4065588"/>
            <a:ext cx="0" cy="1270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1" name="Line 51"/>
          <p:cNvSpPr>
            <a:spLocks noChangeShapeType="1"/>
          </p:cNvSpPr>
          <p:nvPr/>
        </p:nvSpPr>
        <p:spPr bwMode="auto">
          <a:xfrm flipV="1">
            <a:off x="4278313" y="4021138"/>
            <a:ext cx="0" cy="5715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Line 52"/>
          <p:cNvSpPr>
            <a:spLocks noChangeShapeType="1"/>
          </p:cNvSpPr>
          <p:nvPr/>
        </p:nvSpPr>
        <p:spPr bwMode="auto">
          <a:xfrm flipV="1">
            <a:off x="4572000" y="3922713"/>
            <a:ext cx="0" cy="1555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3" name="Line 53"/>
          <p:cNvSpPr>
            <a:spLocks noChangeShapeType="1"/>
          </p:cNvSpPr>
          <p:nvPr/>
        </p:nvSpPr>
        <p:spPr bwMode="auto">
          <a:xfrm flipV="1">
            <a:off x="4864100" y="3851276"/>
            <a:ext cx="0" cy="2270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Line 54"/>
          <p:cNvSpPr>
            <a:spLocks noChangeShapeType="1"/>
          </p:cNvSpPr>
          <p:nvPr/>
        </p:nvSpPr>
        <p:spPr bwMode="auto">
          <a:xfrm flipV="1">
            <a:off x="5157788" y="3960813"/>
            <a:ext cx="0" cy="1174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5" name="Line 55"/>
          <p:cNvSpPr>
            <a:spLocks noChangeShapeType="1"/>
          </p:cNvSpPr>
          <p:nvPr/>
        </p:nvSpPr>
        <p:spPr bwMode="auto">
          <a:xfrm>
            <a:off x="5449888" y="4078288"/>
            <a:ext cx="0" cy="11906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6" name="Line 56"/>
          <p:cNvSpPr>
            <a:spLocks noChangeShapeType="1"/>
          </p:cNvSpPr>
          <p:nvPr/>
        </p:nvSpPr>
        <p:spPr bwMode="auto">
          <a:xfrm>
            <a:off x="5743575" y="4078288"/>
            <a:ext cx="0" cy="2270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7" name="Line 57"/>
          <p:cNvSpPr>
            <a:spLocks noChangeShapeType="1"/>
          </p:cNvSpPr>
          <p:nvPr/>
        </p:nvSpPr>
        <p:spPr bwMode="auto">
          <a:xfrm>
            <a:off x="6037263" y="4078288"/>
            <a:ext cx="0" cy="1555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8" name="Line 58"/>
          <p:cNvSpPr>
            <a:spLocks noChangeShapeType="1"/>
          </p:cNvSpPr>
          <p:nvPr/>
        </p:nvSpPr>
        <p:spPr bwMode="auto">
          <a:xfrm>
            <a:off x="6329363" y="4078288"/>
            <a:ext cx="0" cy="587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9" name="Line 59"/>
          <p:cNvSpPr>
            <a:spLocks noChangeShapeType="1"/>
          </p:cNvSpPr>
          <p:nvPr/>
        </p:nvSpPr>
        <p:spPr bwMode="auto">
          <a:xfrm>
            <a:off x="6623050" y="4078288"/>
            <a:ext cx="0" cy="1270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2" name="Freeform 63"/>
          <p:cNvSpPr>
            <a:spLocks/>
          </p:cNvSpPr>
          <p:nvPr/>
        </p:nvSpPr>
        <p:spPr bwMode="auto">
          <a:xfrm>
            <a:off x="3984625" y="5176838"/>
            <a:ext cx="2638425" cy="454025"/>
          </a:xfrm>
          <a:custGeom>
            <a:avLst/>
            <a:gdLst>
              <a:gd name="T0" fmla="*/ 17 w 1662"/>
              <a:gd name="T1" fmla="*/ 134 h 286"/>
              <a:gd name="T2" fmla="*/ 51 w 1662"/>
              <a:gd name="T3" fmla="*/ 131 h 286"/>
              <a:gd name="T4" fmla="*/ 84 w 1662"/>
              <a:gd name="T5" fmla="*/ 126 h 286"/>
              <a:gd name="T6" fmla="*/ 118 w 1662"/>
              <a:gd name="T7" fmla="*/ 121 h 286"/>
              <a:gd name="T8" fmla="*/ 151 w 1662"/>
              <a:gd name="T9" fmla="*/ 115 h 286"/>
              <a:gd name="T10" fmla="*/ 185 w 1662"/>
              <a:gd name="T11" fmla="*/ 107 h 286"/>
              <a:gd name="T12" fmla="*/ 218 w 1662"/>
              <a:gd name="T13" fmla="*/ 98 h 286"/>
              <a:gd name="T14" fmla="*/ 252 w 1662"/>
              <a:gd name="T15" fmla="*/ 88 h 286"/>
              <a:gd name="T16" fmla="*/ 286 w 1662"/>
              <a:gd name="T17" fmla="*/ 76 h 286"/>
              <a:gd name="T18" fmla="*/ 319 w 1662"/>
              <a:gd name="T19" fmla="*/ 64 h 286"/>
              <a:gd name="T20" fmla="*/ 353 w 1662"/>
              <a:gd name="T21" fmla="*/ 51 h 286"/>
              <a:gd name="T22" fmla="*/ 386 w 1662"/>
              <a:gd name="T23" fmla="*/ 39 h 286"/>
              <a:gd name="T24" fmla="*/ 420 w 1662"/>
              <a:gd name="T25" fmla="*/ 27 h 286"/>
              <a:gd name="T26" fmla="*/ 453 w 1662"/>
              <a:gd name="T27" fmla="*/ 16 h 286"/>
              <a:gd name="T28" fmla="*/ 487 w 1662"/>
              <a:gd name="T29" fmla="*/ 7 h 286"/>
              <a:gd name="T30" fmla="*/ 521 w 1662"/>
              <a:gd name="T31" fmla="*/ 2 h 286"/>
              <a:gd name="T32" fmla="*/ 554 w 1662"/>
              <a:gd name="T33" fmla="*/ 0 h 286"/>
              <a:gd name="T34" fmla="*/ 588 w 1662"/>
              <a:gd name="T35" fmla="*/ 2 h 286"/>
              <a:gd name="T36" fmla="*/ 621 w 1662"/>
              <a:gd name="T37" fmla="*/ 9 h 286"/>
              <a:gd name="T38" fmla="*/ 655 w 1662"/>
              <a:gd name="T39" fmla="*/ 20 h 286"/>
              <a:gd name="T40" fmla="*/ 688 w 1662"/>
              <a:gd name="T41" fmla="*/ 37 h 286"/>
              <a:gd name="T42" fmla="*/ 722 w 1662"/>
              <a:gd name="T43" fmla="*/ 57 h 286"/>
              <a:gd name="T44" fmla="*/ 756 w 1662"/>
              <a:gd name="T45" fmla="*/ 81 h 286"/>
              <a:gd name="T46" fmla="*/ 789 w 1662"/>
              <a:gd name="T47" fmla="*/ 108 h 286"/>
              <a:gd name="T48" fmla="*/ 823 w 1662"/>
              <a:gd name="T49" fmla="*/ 136 h 286"/>
              <a:gd name="T50" fmla="*/ 856 w 1662"/>
              <a:gd name="T51" fmla="*/ 164 h 286"/>
              <a:gd name="T52" fmla="*/ 890 w 1662"/>
              <a:gd name="T53" fmla="*/ 192 h 286"/>
              <a:gd name="T54" fmla="*/ 923 w 1662"/>
              <a:gd name="T55" fmla="*/ 218 h 286"/>
              <a:gd name="T56" fmla="*/ 957 w 1662"/>
              <a:gd name="T57" fmla="*/ 240 h 286"/>
              <a:gd name="T58" fmla="*/ 991 w 1662"/>
              <a:gd name="T59" fmla="*/ 258 h 286"/>
              <a:gd name="T60" fmla="*/ 1024 w 1662"/>
              <a:gd name="T61" fmla="*/ 272 h 286"/>
              <a:gd name="T62" fmla="*/ 1058 w 1662"/>
              <a:gd name="T63" fmla="*/ 282 h 286"/>
              <a:gd name="T64" fmla="*/ 1091 w 1662"/>
              <a:gd name="T65" fmla="*/ 286 h 286"/>
              <a:gd name="T66" fmla="*/ 1125 w 1662"/>
              <a:gd name="T67" fmla="*/ 286 h 286"/>
              <a:gd name="T68" fmla="*/ 1158 w 1662"/>
              <a:gd name="T69" fmla="*/ 282 h 286"/>
              <a:gd name="T70" fmla="*/ 1192 w 1662"/>
              <a:gd name="T71" fmla="*/ 275 h 286"/>
              <a:gd name="T72" fmla="*/ 1225 w 1662"/>
              <a:gd name="T73" fmla="*/ 265 h 286"/>
              <a:gd name="T74" fmla="*/ 1259 w 1662"/>
              <a:gd name="T75" fmla="*/ 254 h 286"/>
              <a:gd name="T76" fmla="*/ 1293 w 1662"/>
              <a:gd name="T77" fmla="*/ 241 h 286"/>
              <a:gd name="T78" fmla="*/ 1326 w 1662"/>
              <a:gd name="T79" fmla="*/ 229 h 286"/>
              <a:gd name="T80" fmla="*/ 1360 w 1662"/>
              <a:gd name="T81" fmla="*/ 216 h 286"/>
              <a:gd name="T82" fmla="*/ 1393 w 1662"/>
              <a:gd name="T83" fmla="*/ 204 h 286"/>
              <a:gd name="T84" fmla="*/ 1427 w 1662"/>
              <a:gd name="T85" fmla="*/ 193 h 286"/>
              <a:gd name="T86" fmla="*/ 1460 w 1662"/>
              <a:gd name="T87" fmla="*/ 184 h 286"/>
              <a:gd name="T88" fmla="*/ 1494 w 1662"/>
              <a:gd name="T89" fmla="*/ 176 h 286"/>
              <a:gd name="T90" fmla="*/ 1528 w 1662"/>
              <a:gd name="T91" fmla="*/ 168 h 286"/>
              <a:gd name="T92" fmla="*/ 1561 w 1662"/>
              <a:gd name="T93" fmla="*/ 163 h 286"/>
              <a:gd name="T94" fmla="*/ 1595 w 1662"/>
              <a:gd name="T95" fmla="*/ 158 h 286"/>
              <a:gd name="T96" fmla="*/ 1628 w 1662"/>
              <a:gd name="T97" fmla="*/ 154 h 286"/>
              <a:gd name="T98" fmla="*/ 1662 w 1662"/>
              <a:gd name="T99" fmla="*/ 151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2" h="286">
                <a:moveTo>
                  <a:pt x="0" y="135"/>
                </a:moveTo>
                <a:lnTo>
                  <a:pt x="17" y="134"/>
                </a:lnTo>
                <a:lnTo>
                  <a:pt x="34" y="133"/>
                </a:lnTo>
                <a:lnTo>
                  <a:pt x="51" y="131"/>
                </a:lnTo>
                <a:lnTo>
                  <a:pt x="67" y="129"/>
                </a:lnTo>
                <a:lnTo>
                  <a:pt x="84" y="126"/>
                </a:lnTo>
                <a:lnTo>
                  <a:pt x="101" y="124"/>
                </a:lnTo>
                <a:lnTo>
                  <a:pt x="118" y="121"/>
                </a:lnTo>
                <a:lnTo>
                  <a:pt x="135" y="118"/>
                </a:lnTo>
                <a:lnTo>
                  <a:pt x="151" y="115"/>
                </a:lnTo>
                <a:lnTo>
                  <a:pt x="168" y="111"/>
                </a:lnTo>
                <a:lnTo>
                  <a:pt x="185" y="107"/>
                </a:lnTo>
                <a:lnTo>
                  <a:pt x="202" y="103"/>
                </a:lnTo>
                <a:lnTo>
                  <a:pt x="218" y="98"/>
                </a:lnTo>
                <a:lnTo>
                  <a:pt x="235" y="93"/>
                </a:lnTo>
                <a:lnTo>
                  <a:pt x="252" y="88"/>
                </a:lnTo>
                <a:lnTo>
                  <a:pt x="269" y="82"/>
                </a:lnTo>
                <a:lnTo>
                  <a:pt x="286" y="76"/>
                </a:lnTo>
                <a:lnTo>
                  <a:pt x="302" y="70"/>
                </a:lnTo>
                <a:lnTo>
                  <a:pt x="319" y="64"/>
                </a:lnTo>
                <a:lnTo>
                  <a:pt x="336" y="58"/>
                </a:lnTo>
                <a:lnTo>
                  <a:pt x="353" y="51"/>
                </a:lnTo>
                <a:lnTo>
                  <a:pt x="370" y="45"/>
                </a:lnTo>
                <a:lnTo>
                  <a:pt x="386" y="39"/>
                </a:lnTo>
                <a:lnTo>
                  <a:pt x="403" y="33"/>
                </a:lnTo>
                <a:lnTo>
                  <a:pt x="420" y="27"/>
                </a:lnTo>
                <a:lnTo>
                  <a:pt x="437" y="21"/>
                </a:lnTo>
                <a:lnTo>
                  <a:pt x="453" y="16"/>
                </a:lnTo>
                <a:lnTo>
                  <a:pt x="470" y="11"/>
                </a:lnTo>
                <a:lnTo>
                  <a:pt x="487" y="7"/>
                </a:lnTo>
                <a:lnTo>
                  <a:pt x="504" y="4"/>
                </a:lnTo>
                <a:lnTo>
                  <a:pt x="521" y="2"/>
                </a:lnTo>
                <a:lnTo>
                  <a:pt x="537" y="0"/>
                </a:lnTo>
                <a:lnTo>
                  <a:pt x="554" y="0"/>
                </a:lnTo>
                <a:lnTo>
                  <a:pt x="571" y="0"/>
                </a:lnTo>
                <a:lnTo>
                  <a:pt x="588" y="2"/>
                </a:lnTo>
                <a:lnTo>
                  <a:pt x="605" y="5"/>
                </a:lnTo>
                <a:lnTo>
                  <a:pt x="621" y="9"/>
                </a:lnTo>
                <a:lnTo>
                  <a:pt x="638" y="14"/>
                </a:lnTo>
                <a:lnTo>
                  <a:pt x="655" y="20"/>
                </a:lnTo>
                <a:lnTo>
                  <a:pt x="672" y="28"/>
                </a:lnTo>
                <a:lnTo>
                  <a:pt x="688" y="37"/>
                </a:lnTo>
                <a:lnTo>
                  <a:pt x="705" y="46"/>
                </a:lnTo>
                <a:lnTo>
                  <a:pt x="722" y="57"/>
                </a:lnTo>
                <a:lnTo>
                  <a:pt x="739" y="69"/>
                </a:lnTo>
                <a:lnTo>
                  <a:pt x="756" y="81"/>
                </a:lnTo>
                <a:lnTo>
                  <a:pt x="772" y="94"/>
                </a:lnTo>
                <a:lnTo>
                  <a:pt x="789" y="108"/>
                </a:lnTo>
                <a:lnTo>
                  <a:pt x="806" y="122"/>
                </a:lnTo>
                <a:lnTo>
                  <a:pt x="823" y="136"/>
                </a:lnTo>
                <a:lnTo>
                  <a:pt x="839" y="150"/>
                </a:lnTo>
                <a:lnTo>
                  <a:pt x="856" y="164"/>
                </a:lnTo>
                <a:lnTo>
                  <a:pt x="873" y="179"/>
                </a:lnTo>
                <a:lnTo>
                  <a:pt x="890" y="192"/>
                </a:lnTo>
                <a:lnTo>
                  <a:pt x="907" y="205"/>
                </a:lnTo>
                <a:lnTo>
                  <a:pt x="923" y="218"/>
                </a:lnTo>
                <a:lnTo>
                  <a:pt x="940" y="229"/>
                </a:lnTo>
                <a:lnTo>
                  <a:pt x="957" y="240"/>
                </a:lnTo>
                <a:lnTo>
                  <a:pt x="974" y="250"/>
                </a:lnTo>
                <a:lnTo>
                  <a:pt x="991" y="258"/>
                </a:lnTo>
                <a:lnTo>
                  <a:pt x="1007" y="266"/>
                </a:lnTo>
                <a:lnTo>
                  <a:pt x="1024" y="272"/>
                </a:lnTo>
                <a:lnTo>
                  <a:pt x="1041" y="278"/>
                </a:lnTo>
                <a:lnTo>
                  <a:pt x="1058" y="282"/>
                </a:lnTo>
                <a:lnTo>
                  <a:pt x="1074" y="284"/>
                </a:lnTo>
                <a:lnTo>
                  <a:pt x="1091" y="286"/>
                </a:lnTo>
                <a:lnTo>
                  <a:pt x="1108" y="286"/>
                </a:lnTo>
                <a:lnTo>
                  <a:pt x="1125" y="286"/>
                </a:lnTo>
                <a:lnTo>
                  <a:pt x="1142" y="285"/>
                </a:lnTo>
                <a:lnTo>
                  <a:pt x="1158" y="282"/>
                </a:lnTo>
                <a:lnTo>
                  <a:pt x="1175" y="279"/>
                </a:lnTo>
                <a:lnTo>
                  <a:pt x="1192" y="275"/>
                </a:lnTo>
                <a:lnTo>
                  <a:pt x="1209" y="270"/>
                </a:lnTo>
                <a:lnTo>
                  <a:pt x="1225" y="265"/>
                </a:lnTo>
                <a:lnTo>
                  <a:pt x="1242" y="260"/>
                </a:lnTo>
                <a:lnTo>
                  <a:pt x="1259" y="254"/>
                </a:lnTo>
                <a:lnTo>
                  <a:pt x="1276" y="248"/>
                </a:lnTo>
                <a:lnTo>
                  <a:pt x="1293" y="241"/>
                </a:lnTo>
                <a:lnTo>
                  <a:pt x="1309" y="235"/>
                </a:lnTo>
                <a:lnTo>
                  <a:pt x="1326" y="229"/>
                </a:lnTo>
                <a:lnTo>
                  <a:pt x="1343" y="222"/>
                </a:lnTo>
                <a:lnTo>
                  <a:pt x="1360" y="216"/>
                </a:lnTo>
                <a:lnTo>
                  <a:pt x="1377" y="210"/>
                </a:lnTo>
                <a:lnTo>
                  <a:pt x="1393" y="204"/>
                </a:lnTo>
                <a:lnTo>
                  <a:pt x="1410" y="199"/>
                </a:lnTo>
                <a:lnTo>
                  <a:pt x="1427" y="193"/>
                </a:lnTo>
                <a:lnTo>
                  <a:pt x="1444" y="188"/>
                </a:lnTo>
                <a:lnTo>
                  <a:pt x="1460" y="184"/>
                </a:lnTo>
                <a:lnTo>
                  <a:pt x="1477" y="180"/>
                </a:lnTo>
                <a:lnTo>
                  <a:pt x="1494" y="176"/>
                </a:lnTo>
                <a:lnTo>
                  <a:pt x="1511" y="172"/>
                </a:lnTo>
                <a:lnTo>
                  <a:pt x="1528" y="168"/>
                </a:lnTo>
                <a:lnTo>
                  <a:pt x="1544" y="165"/>
                </a:lnTo>
                <a:lnTo>
                  <a:pt x="1561" y="163"/>
                </a:lnTo>
                <a:lnTo>
                  <a:pt x="1578" y="160"/>
                </a:lnTo>
                <a:lnTo>
                  <a:pt x="1595" y="158"/>
                </a:lnTo>
                <a:lnTo>
                  <a:pt x="1612" y="156"/>
                </a:lnTo>
                <a:lnTo>
                  <a:pt x="1628" y="154"/>
                </a:lnTo>
                <a:lnTo>
                  <a:pt x="1645" y="152"/>
                </a:lnTo>
                <a:lnTo>
                  <a:pt x="1662" y="151"/>
                </a:lnTo>
              </a:path>
            </a:pathLst>
          </a:custGeom>
          <a:noFill/>
          <a:ln w="3810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5576" y="579110"/>
            <a:ext cx="6711029" cy="5477532"/>
            <a:chOff x="755576" y="579110"/>
            <a:chExt cx="6711029" cy="5477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093" y="980728"/>
              <a:ext cx="5762228" cy="220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809" y="3849832"/>
              <a:ext cx="5790796" cy="220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5576" y="579110"/>
              <a:ext cx="3005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마루 부리 Beta" pitchFamily="50" charset="-127"/>
                  <a:ea typeface="마루 부리 Beta" pitchFamily="50" charset="-127"/>
                </a:rPr>
                <a:t>에일리어싱이 일어나는 경우</a:t>
              </a:r>
              <a:endParaRPr lang="ko-KR" altLang="en-US" dirty="0">
                <a:latin typeface="마루 부리 Beta" pitchFamily="50" charset="-127"/>
                <a:ea typeface="마루 부리 Beta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576" y="3473014"/>
              <a:ext cx="6179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마루 부리 Beta" pitchFamily="50" charset="-127"/>
                  <a:ea typeface="마루 부리 Beta" pitchFamily="50" charset="-127"/>
                </a:rPr>
                <a:t>충분히 높은 주파수로 샘플링해서 에일리어싱을 방지한 경우</a:t>
              </a:r>
              <a:endParaRPr lang="ko-KR" altLang="en-US" dirty="0">
                <a:latin typeface="마루 부리 Beta" pitchFamily="50" charset="-127"/>
                <a:ea typeface="마루 부리 Beta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40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1988" y="728663"/>
            <a:ext cx="10467976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157288"/>
            <a:ext cx="78962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36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528763"/>
            <a:ext cx="8943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347864" y="227687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276872"/>
                <a:ext cx="46358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80112" y="227687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276872"/>
                <a:ext cx="4635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85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528763"/>
            <a:ext cx="8943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52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</Words>
  <Application>Microsoft Office PowerPoint</Application>
  <PresentationFormat>화면 슬라이드 쇼(4:3)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6</cp:revision>
  <dcterms:created xsi:type="dcterms:W3CDTF">2022-01-17T00:51:53Z</dcterms:created>
  <dcterms:modified xsi:type="dcterms:W3CDTF">2022-01-20T00:26:23Z</dcterms:modified>
</cp:coreProperties>
</file>