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89058"/>
                  </p:ext>
                </p:extLst>
              </p:nvPr>
            </p:nvGraphicFramePr>
            <p:xfrm>
              <a:off x="2121656" y="860774"/>
              <a:ext cx="490068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905"/>
                    <a:gridCol w="1583392"/>
                    <a:gridCol w="1583392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</a:rPr>
                            <a:t>피험자 수</a:t>
                          </a: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: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89058"/>
                  </p:ext>
                </p:extLst>
              </p:nvPr>
            </p:nvGraphicFramePr>
            <p:xfrm>
              <a:off x="2121656" y="860774"/>
              <a:ext cx="490068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905"/>
                    <a:gridCol w="1583392"/>
                    <a:gridCol w="1583392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</a:rPr>
                            <a:t>피험자 수</a:t>
                          </a: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: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106557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106557" b="-40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20655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206557" b="-30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311667" r="-1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311667" b="-205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404918" r="-1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404918" b="-1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504918" r="-1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504918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00000" r="-1997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00000" r="-100238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00000" b="-104098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03333" r="-199763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03333" r="-100238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03333" b="-95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98361" r="-199763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98361" r="-100238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98361" b="-8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398361" r="-199763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398361" r="-10023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398361" b="-7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498361" r="-199763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498361" r="-100238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498361" b="-642623"/>
                          </a:stretch>
                        </a:blipFill>
                      </a:tcPr>
                    </a:tc>
                  </a:tr>
                  <a:tr h="12748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74641" r="-199763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74641" r="-100238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74641" b="-87560"/>
                          </a:stretch>
                        </a:blipFill>
                      </a:tcPr>
                    </a:tc>
                  </a:tr>
                  <a:tr h="6831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512500" r="-199763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512500" r="-100238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512500" b="-63393"/>
                          </a:stretch>
                        </a:blip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124590" b="-163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780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695</Words>
  <Application>Microsoft Office PowerPoint</Application>
  <PresentationFormat>화면 슬라이드 쇼(4:3)</PresentationFormat>
  <Paragraphs>114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2021-11-09T02:49:28Z</dcterms:modified>
</cp:coreProperties>
</file>