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D010-465A-4C95-AB7A-ED2EFB80324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0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41313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cos</m:t>
                      </m:r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sin</m:t>
                      </m:r>
                      <m:r>
                        <a:rPr lang="en-US" altLang="ko-KR" i="1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6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4522" r="18968" b="9322"/>
          <a:stretch/>
        </p:blipFill>
        <p:spPr bwMode="auto">
          <a:xfrm>
            <a:off x="1979720" y="612559"/>
            <a:ext cx="5548544" cy="53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19873930">
            <a:off x="5610477" y="3659208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2824760" y="3764725"/>
            <a:ext cx="2945976" cy="1476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283206" y="4149080"/>
            <a:ext cx="1440922" cy="1004642"/>
            <a:chOff x="4283206" y="4149080"/>
            <a:chExt cx="1440922" cy="1004642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 smtClean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 smtClean="0"/>
                    <a:t>길이를 높이로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20027148">
            <a:off x="4055768" y="3094297"/>
            <a:ext cx="1440922" cy="1004642"/>
            <a:chOff x="4283206" y="4149080"/>
            <a:chExt cx="1440922" cy="1004642"/>
          </a:xfrm>
        </p:grpSpPr>
        <p:pic>
          <p:nvPicPr>
            <p:cNvPr id="29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 smtClean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 smtClean="0"/>
                    <a:t>길이를 높이로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10" b="-2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angeloyeo.github.io\pics\2020-07-07-Euler_Formula\euler_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20421592">
            <a:off x="5611142" y="4133501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rot="-60000" flipV="1">
            <a:off x="2829294" y="4282441"/>
            <a:ext cx="2932643" cy="94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362" y="4465642"/>
            <a:ext cx="1044143" cy="754129"/>
            <a:chOff x="4644362" y="4465642"/>
            <a:chExt cx="1044143" cy="754129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 rot="20457536">
            <a:off x="4594443" y="3677306"/>
            <a:ext cx="1044143" cy="754129"/>
            <a:chOff x="4644362" y="4465642"/>
            <a:chExt cx="1044143" cy="754129"/>
          </a:xfrm>
        </p:grpSpPr>
        <p:pic>
          <p:nvPicPr>
            <p:cNvPr id="33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 rot="20099990">
            <a:off x="4106377" y="2966238"/>
            <a:ext cx="1044143" cy="754129"/>
            <a:chOff x="4644362" y="4465642"/>
            <a:chExt cx="1044143" cy="754129"/>
          </a:xfrm>
        </p:grpSpPr>
        <p:pic>
          <p:nvPicPr>
            <p:cNvPr id="25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 smtClean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 smtClean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 smtClean="0"/>
                    <a:t>길이를 높이로</a:t>
                  </a:r>
                  <a:endParaRPr lang="ko-KR" altLang="en-US" sz="9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연결선 26"/>
          <p:cNvCxnSpPr/>
          <p:nvPr/>
        </p:nvCxnSpPr>
        <p:spPr>
          <a:xfrm flipV="1">
            <a:off x="2803204" y="3285824"/>
            <a:ext cx="2618081" cy="19677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2"/>
            <a:ext cx="9526588" cy="61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134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6</cp:revision>
  <dcterms:created xsi:type="dcterms:W3CDTF">2020-07-10T03:09:42Z</dcterms:created>
  <dcterms:modified xsi:type="dcterms:W3CDTF">2020-07-10T05:30:10Z</dcterms:modified>
</cp:coreProperties>
</file>