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" y="1131591"/>
            <a:ext cx="51445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92" y="1131591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4" y="3082863"/>
            <a:ext cx="511113" cy="5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62" y="3013193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표본 추출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이 안에 </a:t>
            </a:r>
            <a:r>
              <a:rPr lang="en-US" altLang="ko-KR" sz="1200" dirty="0" smtClean="0"/>
              <a:t>95% </a:t>
            </a:r>
            <a:r>
              <a:rPr lang="ko-KR" altLang="en-US" sz="1200" dirty="0" smtClean="0"/>
              <a:t>확률로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모평균이 포함되어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화면 슬라이드 쇼(16:9)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7</cp:revision>
  <dcterms:created xsi:type="dcterms:W3CDTF">2021-01-06T04:50:46Z</dcterms:created>
  <dcterms:modified xsi:type="dcterms:W3CDTF">2021-01-12T08:25:18Z</dcterms:modified>
</cp:coreProperties>
</file>