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33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B3EF5-7569-4EDB-9E86-E8DF12D1AC4B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4162E-821A-4EB8-939B-BA94D7A3C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1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35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이등변 삼각형 3"/>
          <p:cNvSpPr/>
          <p:nvPr/>
        </p:nvSpPr>
        <p:spPr>
          <a:xfrm rot="6623615">
            <a:off x="4014589" y="2993509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8972218">
            <a:off x="4876000" y="2721534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2784490">
            <a:off x="5304031" y="2872608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6200000">
            <a:off x="5428046" y="3310566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8566251">
            <a:off x="4883142" y="3835128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343206">
            <a:off x="3903336" y="3836807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45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61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983995" y="2821578"/>
            <a:ext cx="23042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128011" y="1921478"/>
            <a:ext cx="0" cy="1548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89831" y="2824793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831" y="2824793"/>
                <a:ext cx="39684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31171" y="1888667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71" y="1888667"/>
                <a:ext cx="396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/>
          <p:cNvCxnSpPr/>
          <p:nvPr/>
        </p:nvCxnSpPr>
        <p:spPr>
          <a:xfrm>
            <a:off x="2776083" y="2724289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424155" y="2724289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6200000">
            <a:off x="2128011" y="3228345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28011" y="3325634"/>
            <a:ext cx="129614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424155" y="2824793"/>
            <a:ext cx="0" cy="5008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280139" y="3009459"/>
            <a:ext cx="144016" cy="31617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028111" y="2918867"/>
            <a:ext cx="648072" cy="648072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76283" y="1997640"/>
                <a:ext cx="2836546" cy="1183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=−1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=  2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   ,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Δ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=0.1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283" y="1997640"/>
                <a:ext cx="2836546" cy="11839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432267" y="1660158"/>
                <a:ext cx="2197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2, −1</m:t>
                        </m:r>
                      </m:e>
                    </m:d>
                  </m:oMath>
                </a14:m>
                <a:r>
                  <a:rPr lang="ko-KR" altLang="en-US" dirty="0"/>
                  <a:t>에서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267" y="1660158"/>
                <a:ext cx="219784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타원 25"/>
          <p:cNvSpPr/>
          <p:nvPr/>
        </p:nvSpPr>
        <p:spPr>
          <a:xfrm>
            <a:off x="3820560" y="3325633"/>
            <a:ext cx="2479631" cy="2479631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4965976" y="4931876"/>
                <a:ext cx="974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2, −1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976" y="4931876"/>
                <a:ext cx="97417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4313775" y="3593440"/>
                <a:ext cx="1326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1.9, −0.8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775" y="3593440"/>
                <a:ext cx="132683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 32"/>
          <p:cNvCxnSpPr/>
          <p:nvPr/>
        </p:nvCxnSpPr>
        <p:spPr>
          <a:xfrm flipH="1">
            <a:off x="4493701" y="5177637"/>
            <a:ext cx="5536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4493701" y="3962772"/>
            <a:ext cx="0" cy="12148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4476933" y="3925357"/>
            <a:ext cx="570405" cy="125228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4469444" y="5170681"/>
                <a:ext cx="597087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200" b="0" i="0" dirty="0" smtClean="0">
                          <a:latin typeface="Cambria Math"/>
                        </a:rPr>
                        <m:t>Δ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44" y="5170681"/>
                <a:ext cx="597087" cy="442942"/>
              </a:xfrm>
              <a:prstGeom prst="rect">
                <a:avLst/>
              </a:prstGeom>
              <a:blipFill rotWithShape="1">
                <a:blip r:embed="rId8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3979196" y="4348733"/>
                <a:ext cx="597087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200" b="0" i="0" dirty="0" smtClean="0">
                          <a:latin typeface="Cambria Math"/>
                        </a:rPr>
                        <m:t>Δ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196" y="4348733"/>
                <a:ext cx="597087" cy="442942"/>
              </a:xfrm>
              <a:prstGeom prst="rect">
                <a:avLst/>
              </a:prstGeom>
              <a:blipFill rotWithShape="1">
                <a:blip r:embed="rId9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연결선 38"/>
          <p:cNvCxnSpPr>
            <a:stCxn id="23" idx="3"/>
            <a:endCxn id="26" idx="2"/>
          </p:cNvCxnSpPr>
          <p:nvPr/>
        </p:nvCxnSpPr>
        <p:spPr>
          <a:xfrm>
            <a:off x="3123019" y="3472031"/>
            <a:ext cx="697541" cy="109341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3" idx="7"/>
            <a:endCxn id="26" idx="0"/>
          </p:cNvCxnSpPr>
          <p:nvPr/>
        </p:nvCxnSpPr>
        <p:spPr>
          <a:xfrm>
            <a:off x="3581275" y="3013775"/>
            <a:ext cx="1479101" cy="31185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3226825" y="2458400"/>
                <a:ext cx="39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825" y="2458400"/>
                <a:ext cx="3946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2578753" y="2458400"/>
                <a:ext cx="39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53" y="2458400"/>
                <a:ext cx="39466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1547664" y="3140967"/>
                <a:ext cx="567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140967"/>
                <a:ext cx="56778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1801077" y="2458400"/>
                <a:ext cx="394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077" y="2458400"/>
                <a:ext cx="39465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4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6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52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905255B-9403-42D7-81F7-C4503EA82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412"/>
            <a:ext cx="9144000" cy="37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6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1235BA3-4662-4DBF-9DFD-A5475FF58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3688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541367-1BC0-4544-A0E6-903074F6C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89158"/>
            <a:ext cx="9144000" cy="33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11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51651" y="3787879"/>
                <a:ext cx="556626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651" y="3787879"/>
                <a:ext cx="556626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27073" y="3455422"/>
                <a:ext cx="664028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=0.3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73" y="3455422"/>
                <a:ext cx="664028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82677" y="3157865"/>
                <a:ext cx="612732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/>
                      </a:rPr>
                      <m:t>𝑡</m:t>
                    </m:r>
                    <m:r>
                      <a:rPr lang="en-US" altLang="ko-KR" sz="1100" b="0" i="1" smtClean="0">
                        <a:latin typeface="Cambria Math"/>
                      </a:rPr>
                      <m:t>=0.</m:t>
                    </m:r>
                  </m:oMath>
                </a14:m>
                <a:r>
                  <a:rPr lang="en-US" altLang="ko-KR" sz="1100" dirty="0"/>
                  <a:t>6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677" y="3157865"/>
                <a:ext cx="612732" cy="261610"/>
              </a:xfrm>
              <a:prstGeom prst="rect">
                <a:avLst/>
              </a:prstGeom>
              <a:blipFill rotWithShape="1">
                <a:blip r:embed="rId5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86991" y="2574429"/>
                <a:ext cx="612732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/>
                      </a:rPr>
                      <m:t>𝑡</m:t>
                    </m:r>
                    <m:r>
                      <a:rPr lang="en-US" altLang="ko-KR" sz="1100" b="0" i="1" smtClean="0">
                        <a:latin typeface="Cambria Math"/>
                      </a:rPr>
                      <m:t>=0.</m:t>
                    </m:r>
                  </m:oMath>
                </a14:m>
                <a:r>
                  <a:rPr lang="en-US" altLang="ko-KR" sz="1100" dirty="0"/>
                  <a:t>9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991" y="2574429"/>
                <a:ext cx="612732" cy="261610"/>
              </a:xfrm>
              <a:prstGeom prst="rect">
                <a:avLst/>
              </a:prstGeom>
              <a:blipFill rotWithShape="1">
                <a:blip r:embed="rId6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46680" y="2204864"/>
                <a:ext cx="612732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/>
                      </a:rPr>
                      <m:t>𝑡</m:t>
                    </m:r>
                    <m:r>
                      <a:rPr lang="en-US" altLang="ko-KR" sz="1100" b="0" i="1" smtClean="0">
                        <a:latin typeface="Cambria Math"/>
                      </a:rPr>
                      <m:t>=1.</m:t>
                    </m:r>
                  </m:oMath>
                </a14:m>
                <a:r>
                  <a:rPr lang="en-US" altLang="ko-KR" sz="1100" dirty="0"/>
                  <a:t>2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680" y="2204864"/>
                <a:ext cx="612732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3398323" y="4103850"/>
            <a:ext cx="3854467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72570" y="4209745"/>
                <a:ext cx="3380220" cy="641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570" y="4209745"/>
                <a:ext cx="3380220" cy="641266"/>
              </a:xfrm>
              <a:prstGeom prst="rect">
                <a:avLst/>
              </a:prstGeom>
              <a:blipFill rotWithShape="1">
                <a:blip r:embed="rId8"/>
                <a:stretch>
                  <a:fillRect l="-1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/>
          <p:nvPr/>
        </p:nvCxnSpPr>
        <p:spPr>
          <a:xfrm>
            <a:off x="3512530" y="4530378"/>
            <a:ext cx="3600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937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94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51</Words>
  <Application>Microsoft Office PowerPoint</Application>
  <PresentationFormat>화면 슬라이드 쇼(4:3)</PresentationFormat>
  <Paragraphs>18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여동훈</cp:lastModifiedBy>
  <cp:revision>16</cp:revision>
  <dcterms:created xsi:type="dcterms:W3CDTF">2006-10-05T04:04:58Z</dcterms:created>
  <dcterms:modified xsi:type="dcterms:W3CDTF">2021-06-20T00:52:43Z</dcterms:modified>
</cp:coreProperties>
</file>