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57908" y="1772816"/>
            <a:ext cx="3262064" cy="3262064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824028" y="1772816"/>
            <a:ext cx="3262064" cy="326206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35235" y="1528715"/>
            <a:ext cx="1493852" cy="646986"/>
          </a:xfrm>
          <a:prstGeom prst="roundRect">
            <a:avLst/>
          </a:prstGeom>
          <a:solidFill>
            <a:schemeClr val="accent6"/>
          </a:solidFill>
          <a:ln w="571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/>
              <a:t>그룹 </a:t>
            </a:r>
            <a:r>
              <a:rPr lang="en-US" altLang="ko-KR" sz="3200" b="1" dirty="0" smtClean="0"/>
              <a:t>A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22287" y="1528715"/>
            <a:ext cx="1465546" cy="6469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/>
              <a:t>그룹 </a:t>
            </a:r>
            <a:r>
              <a:rPr lang="en-US" altLang="ko-KR" sz="3200" b="1" dirty="0" smtClean="0"/>
              <a:t>B</a:t>
            </a:r>
            <a:endParaRPr lang="ko-KR" altLang="en-US" sz="3200" b="1" dirty="0"/>
          </a:p>
        </p:txBody>
      </p:sp>
      <p:sp>
        <p:nvSpPr>
          <p:cNvPr id="9" name="타원 8"/>
          <p:cNvSpPr/>
          <p:nvPr/>
        </p:nvSpPr>
        <p:spPr>
          <a:xfrm>
            <a:off x="1715108" y="2566628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275856" y="3284984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339752" y="3958208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804248" y="2420888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482835" y="2961945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324704" y="3718756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>
            <a:off x="3469200" y="2313873"/>
            <a:ext cx="2280828" cy="2721007"/>
          </a:xfrm>
          <a:prstGeom prst="arc">
            <a:avLst>
              <a:gd name="adj1" fmla="val 12298316"/>
              <a:gd name="adj2" fmla="val 19216455"/>
            </a:avLst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51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57908" y="1772816"/>
            <a:ext cx="3262064" cy="3262064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824028" y="1772816"/>
            <a:ext cx="3262064" cy="326206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5235" y="1528715"/>
            <a:ext cx="1493852" cy="646986"/>
          </a:xfrm>
          <a:prstGeom prst="roundRect">
            <a:avLst/>
          </a:prstGeom>
          <a:solidFill>
            <a:schemeClr val="accent6"/>
          </a:solidFill>
          <a:ln w="571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/>
              <a:t>그룹 </a:t>
            </a:r>
            <a:r>
              <a:rPr lang="en-US" altLang="ko-KR" sz="3200" b="1" dirty="0" smtClean="0"/>
              <a:t>A</a:t>
            </a:r>
            <a:endParaRPr lang="ko-KR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22287" y="1528715"/>
            <a:ext cx="1465546" cy="6469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/>
              <a:t>그룹 </a:t>
            </a:r>
            <a:r>
              <a:rPr lang="en-US" altLang="ko-KR" sz="3200" b="1" dirty="0" smtClean="0"/>
              <a:t>B</a:t>
            </a:r>
            <a:endParaRPr lang="ko-KR" altLang="en-US" sz="3200" b="1" dirty="0"/>
          </a:p>
        </p:txBody>
      </p:sp>
      <p:sp>
        <p:nvSpPr>
          <p:cNvPr id="8" name="타원 7"/>
          <p:cNvSpPr/>
          <p:nvPr/>
        </p:nvSpPr>
        <p:spPr>
          <a:xfrm>
            <a:off x="1715108" y="2566628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275856" y="3284984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339752" y="3958208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04248" y="2420888"/>
            <a:ext cx="478904" cy="4789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82835" y="2961945"/>
            <a:ext cx="478904" cy="4789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324704" y="3718756"/>
            <a:ext cx="478904" cy="4789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/>
          <p:cNvSpPr/>
          <p:nvPr/>
        </p:nvSpPr>
        <p:spPr>
          <a:xfrm>
            <a:off x="3469200" y="2313873"/>
            <a:ext cx="2280828" cy="2721007"/>
          </a:xfrm>
          <a:prstGeom prst="arc">
            <a:avLst>
              <a:gd name="adj1" fmla="val 12298316"/>
              <a:gd name="adj2" fmla="val 19216455"/>
            </a:avLst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91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화면 슬라이드 쇼(4:3)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2</cp:revision>
  <dcterms:created xsi:type="dcterms:W3CDTF">2006-10-05T04:04:58Z</dcterms:created>
  <dcterms:modified xsi:type="dcterms:W3CDTF">2021-10-28T07:32:32Z</dcterms:modified>
</cp:coreProperties>
</file>