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사후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r>
              <a:rPr lang="ko-KR" altLang="en-US" dirty="0" smtClean="0"/>
              <a:t>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3980081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325448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512" y="3837407"/>
            <a:ext cx="13051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/>
                </a:solidFill>
              </a:rPr>
              <a:t>민감도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(sensitivity)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51" y="2673738"/>
            <a:ext cx="1300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특이</a:t>
            </a:r>
            <a:r>
              <a:rPr lang="ko-KR" altLang="en-US" sz="1600" b="1" dirty="0">
                <a:solidFill>
                  <a:srgbClr val="C00000"/>
                </a:solidFill>
              </a:rPr>
              <a:t>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C00000"/>
                </a:solidFill>
              </a:rPr>
              <a:t>(specificity)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6200000" flipH="1">
            <a:off x="2069725" y="4052852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801530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1737634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3969882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3969882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801530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801530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73990" y="5868561"/>
            <a:ext cx="12250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발병률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사전 확률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8731" y="5178037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</m:t>
                      </m:r>
                      <m:r>
                        <a:rPr lang="en-US" altLang="ko-KR" b="0" i="1" smtClean="0">
                          <a:latin typeface="Cambria Math"/>
                        </a:rPr>
                        <m:t>53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610948" y="4420866"/>
            <a:ext cx="445976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512" y="3837407"/>
            <a:ext cx="13051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/>
                </a:solidFill>
              </a:rPr>
              <a:t>민감도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</a:rPr>
              <a:t>(sensitivity)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51" y="2673738"/>
            <a:ext cx="1300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</a:rPr>
              <a:t>특이</a:t>
            </a:r>
            <a:r>
              <a:rPr lang="ko-KR" altLang="en-US" sz="1600" b="1" dirty="0">
                <a:solidFill>
                  <a:srgbClr val="C00000"/>
                </a:solidFill>
              </a:rPr>
              <a:t>도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C00000"/>
                </a:solidFill>
              </a:rPr>
              <a:t>(specificity)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3099" y="4493364"/>
            <a:ext cx="3524223" cy="998076"/>
            <a:chOff x="1115616" y="4761971"/>
            <a:chExt cx="2232249" cy="569021"/>
          </a:xfrm>
        </p:grpSpPr>
        <p:sp>
          <p:nvSpPr>
            <p:cNvPr id="19" name="원호 18"/>
            <p:cNvSpPr/>
            <p:nvPr/>
          </p:nvSpPr>
          <p:spPr>
            <a:xfrm rot="16200000" flipH="1" flipV="1">
              <a:off x="1897506" y="3980081"/>
              <a:ext cx="569021" cy="2132801"/>
            </a:xfrm>
            <a:prstGeom prst="arc">
              <a:avLst>
                <a:gd name="adj1" fmla="val 16586860"/>
                <a:gd name="adj2" fmla="val 1823912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6200000" flipH="1">
              <a:off x="2069725" y="4052852"/>
              <a:ext cx="569021" cy="1987259"/>
            </a:xfrm>
            <a:prstGeom prst="arc">
              <a:avLst>
                <a:gd name="adj1" fmla="val 16586860"/>
                <a:gd name="adj2" fmla="val 18221477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03648" y="1737634"/>
            <a:ext cx="28083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11960" y="3969882"/>
            <a:ext cx="352839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45565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7744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1960" y="801530"/>
            <a:ext cx="3528392" cy="4320480"/>
            <a:chOff x="3203848" y="801530"/>
            <a:chExt cx="4536504" cy="43204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03848" y="801530"/>
              <a:ext cx="0" cy="432048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203848" y="3969882"/>
              <a:ext cx="4536504" cy="115163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03848" y="801530"/>
              <a:ext cx="4536504" cy="316935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03648" y="801530"/>
            <a:ext cx="2808312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2808312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93749" y="6002295"/>
            <a:ext cx="19127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7030A0"/>
                </a:solidFill>
              </a:rPr>
              <a:t>발병률</a:t>
            </a:r>
            <a:endParaRPr lang="en-US" altLang="ko-KR" sz="16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수정된 사전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확률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52334" y="5311771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67744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=0</m:t>
                      </m:r>
                      <m:r>
                        <a:rPr lang="en-US" altLang="ko-KR" i="1" dirty="0" smtClean="0">
                          <a:latin typeface="Cambria Math"/>
                        </a:rPr>
                        <m:t>.0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47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H="1">
            <a:off x="3210063" y="4695179"/>
            <a:ext cx="507232" cy="65674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160</Words>
  <Application>Microsoft Office PowerPoint</Application>
  <PresentationFormat>화면 슬라이드 쇼(4:3)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5</cp:revision>
  <dcterms:created xsi:type="dcterms:W3CDTF">2020-01-09T05:41:18Z</dcterms:created>
  <dcterms:modified xsi:type="dcterms:W3CDTF">2020-01-10T03:04:11Z</dcterms:modified>
</cp:coreProperties>
</file>