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BA9D9-205E-4ED7-893A-441D64194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BCB3C8-00AA-4668-AC60-36EF5902E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C1110-74B9-47B6-849F-F3FFA3B6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2ED-1836-4FD7-B408-9346E5A0F4F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601075-0C21-41D9-836D-C9268389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9EC5E6-C8C7-4C83-9945-5E75F123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D34E-0887-426F-96C8-0EE80EC5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6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5C088-EB30-46E8-A265-F6560D7F4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CC34F6-70D2-4616-A569-4CC361879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586E9-F225-4C5D-9FBE-8C841E4E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2ED-1836-4FD7-B408-9346E5A0F4F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E41F0-0354-430B-9A17-29B4CB15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FC9825-02FF-431F-9AA7-92BC41BB1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D34E-0887-426F-96C8-0EE80EC5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56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934A13-D413-4E1E-9C36-12AB29615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CD7B44-8D49-4096-9F3F-4624A83FC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AA10A3-FB7E-41CD-825E-3D9BCA58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2ED-1836-4FD7-B408-9346E5A0F4F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3A1FF-1E68-4172-82E8-646B2A77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1119CA-2C25-4615-9A7A-7275AF95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D34E-0887-426F-96C8-0EE80EC5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ED72E-987C-4252-8E38-F96D9DF6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E09A2D-9E76-447F-B096-F08CA0C06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CDF9A2-7B93-4A84-8295-669E29644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2ED-1836-4FD7-B408-9346E5A0F4F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BFE3DF-AA14-47DD-8541-B409E315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E0DDF1-F210-4305-91EB-34EAD7E6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D34E-0887-426F-96C8-0EE80EC5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14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D4DEB-500F-43CF-845B-9F7BF1CDF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62F204-A7EF-44A2-AA73-68DF25DCC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E0DB3-BD84-4DF2-9CA0-ACCD34A6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2ED-1836-4FD7-B408-9346E5A0F4F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088AC8-F21B-481F-996E-6A6C54B6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19FA85-095D-419D-BDCF-ECE222CC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D34E-0887-426F-96C8-0EE80EC5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4D65C-F02D-4ACC-8488-1B9B0144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93600B-68D3-4B8D-867D-23248E609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EE9BE7-3AD7-4209-9969-1206DEB3B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B71F8D-7092-4574-88C9-C905A6F68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2ED-1836-4FD7-B408-9346E5A0F4F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A82CC1-CA44-4BCE-B746-D78773F1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757D95-4EF0-42B0-928C-9AF93E01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D34E-0887-426F-96C8-0EE80EC5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35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0AD51-4101-480C-B9AE-8DC2A1CE8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D5C7B8-F248-42BF-8B94-59D91FD32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A48B8A-52D8-4796-9533-CA4C2431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34ACA6-8F1D-4A46-B582-A84806773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57E326-5C8F-4282-8629-B7BE90B70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CB93B7-9D1A-45C8-9219-244CDEDC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2ED-1836-4FD7-B408-9346E5A0F4F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547E55-2886-465C-961C-1827F2AC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43D0A1-F41D-46FF-8288-1ACBB6AA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D34E-0887-426F-96C8-0EE80EC5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62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65A8B-5449-4FF8-8694-32ECF40F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D0DCEE-B6DF-4B5B-A5DA-975F204D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2ED-1836-4FD7-B408-9346E5A0F4F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5A6151-9A89-4208-BEA7-283B247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B52075-30F6-40E7-8CC0-F63477CA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D34E-0887-426F-96C8-0EE80EC5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94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E93CA4-A618-41A3-BA7D-805F7D76D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2ED-1836-4FD7-B408-9346E5A0F4F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88900F-35D7-43FE-B140-F38FDBD1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B47F78-07F8-4A10-B9AE-BCC36842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D34E-0887-426F-96C8-0EE80EC5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94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DDC5A-1D36-459B-8DB6-D5ADCCB55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FD8A1-56CB-4FEF-9C3B-57BCD488C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412416-D32F-4A3E-8A8F-34259B20B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E23D8F-0F02-4E03-8C16-A0893F9B6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2ED-1836-4FD7-B408-9346E5A0F4F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44F540-B339-4243-9115-8C8677F2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94CDBC-4C15-4339-9A64-94991369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D34E-0887-426F-96C8-0EE80EC5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68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0E8C8-C4BA-46A9-AEEB-AFAC5AD63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F1CF3A-0BAC-4B8F-AD1E-278055233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3C3D0F-D138-43CB-A69E-EDA89F86B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865049-1A66-40AD-B8A7-34599E4B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2ED-1836-4FD7-B408-9346E5A0F4F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ED27D5-31D9-43C0-9E43-066F6971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D31E4-B259-4639-A927-AB76B8FFD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D34E-0887-426F-96C8-0EE80EC5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16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3049A8-53F2-4FA2-A03A-BFBD6556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7E06B-5C9F-4328-8355-9484F594D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E520D5-ADCD-4450-A1BD-783568CD3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4A2ED-1836-4FD7-B408-9346E5A0F4F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E6BCA6-E3E1-48EE-B70F-DA4BB32DB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D22CF-2FCC-4E71-B819-38A197FD2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3D34E-0887-426F-96C8-0EE80EC52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54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66563D31-B4BD-4F72-A3A9-C9B21539B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659" y="800096"/>
            <a:ext cx="7038682" cy="52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4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B2FC2AA-175C-4ECB-963C-7B4032405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659" y="800096"/>
            <a:ext cx="7038682" cy="5257808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6468CFE-098F-4B2F-A21F-EBD48B9DC68B}"/>
              </a:ext>
            </a:extLst>
          </p:cNvPr>
          <p:cNvCxnSpPr>
            <a:cxnSpLocks/>
          </p:cNvCxnSpPr>
          <p:nvPr/>
        </p:nvCxnSpPr>
        <p:spPr>
          <a:xfrm>
            <a:off x="6911340" y="2011680"/>
            <a:ext cx="2049780" cy="0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2DAF00B-549F-4DD6-B405-1DC1F5573951}"/>
              </a:ext>
            </a:extLst>
          </p:cNvPr>
          <p:cNvCxnSpPr/>
          <p:nvPr/>
        </p:nvCxnSpPr>
        <p:spPr>
          <a:xfrm>
            <a:off x="8153400" y="2011680"/>
            <a:ext cx="0" cy="3459480"/>
          </a:xfrm>
          <a:prstGeom prst="straightConnector1">
            <a:avLst/>
          </a:prstGeom>
          <a:ln w="762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008E422-A42F-448F-B3B4-E22238863EAF}"/>
              </a:ext>
            </a:extLst>
          </p:cNvPr>
          <p:cNvCxnSpPr>
            <a:cxnSpLocks/>
          </p:cNvCxnSpPr>
          <p:nvPr/>
        </p:nvCxnSpPr>
        <p:spPr>
          <a:xfrm>
            <a:off x="3489960" y="4015740"/>
            <a:ext cx="3368040" cy="0"/>
          </a:xfrm>
          <a:prstGeom prst="line">
            <a:avLst/>
          </a:prstGeom>
          <a:ln w="19050">
            <a:solidFill>
              <a:schemeClr val="accent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D381734-2921-4EBD-B933-11BCEEEE76FC}"/>
              </a:ext>
            </a:extLst>
          </p:cNvPr>
          <p:cNvCxnSpPr>
            <a:cxnSpLocks/>
          </p:cNvCxnSpPr>
          <p:nvPr/>
        </p:nvCxnSpPr>
        <p:spPr>
          <a:xfrm>
            <a:off x="5067300" y="4015740"/>
            <a:ext cx="0" cy="1455420"/>
          </a:xfrm>
          <a:prstGeom prst="straightConnector1">
            <a:avLst/>
          </a:prstGeom>
          <a:ln w="7620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58CBCE-0E88-4904-B65A-60B19EE1810C}"/>
                  </a:ext>
                </a:extLst>
              </p:cNvPr>
              <p:cNvSpPr txBox="1"/>
              <p:nvPr/>
            </p:nvSpPr>
            <p:spPr>
              <a:xfrm>
                <a:off x="6743204" y="6012188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175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58CBCE-0E88-4904-B65A-60B19EE18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204" y="6012188"/>
                <a:ext cx="9548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타원 17">
            <a:extLst>
              <a:ext uri="{FF2B5EF4-FFF2-40B4-BE49-F238E27FC236}">
                <a16:creationId xmlns:a16="http://schemas.microsoft.com/office/drawing/2014/main" id="{924F99D5-52C8-4693-AA77-629C03426D1D}"/>
              </a:ext>
            </a:extLst>
          </p:cNvPr>
          <p:cNvSpPr/>
          <p:nvPr/>
        </p:nvSpPr>
        <p:spPr>
          <a:xfrm>
            <a:off x="6788924" y="5348744"/>
            <a:ext cx="244832" cy="24483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816E78E-0FE3-4673-8356-DF506D4A190D}"/>
              </a:ext>
            </a:extLst>
          </p:cNvPr>
          <p:cNvCxnSpPr>
            <a:cxnSpLocks/>
          </p:cNvCxnSpPr>
          <p:nvPr/>
        </p:nvCxnSpPr>
        <p:spPr>
          <a:xfrm flipH="1" flipV="1">
            <a:off x="6958335" y="5642516"/>
            <a:ext cx="150841" cy="41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17431A-CB7F-4820-9673-3418C4EBFB8A}"/>
                  </a:ext>
                </a:extLst>
              </p:cNvPr>
              <p:cNvSpPr txBox="1"/>
              <p:nvPr/>
            </p:nvSpPr>
            <p:spPr>
              <a:xfrm>
                <a:off x="8311488" y="3429000"/>
                <a:ext cx="2365135" cy="40498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=175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남</m:t>
                    </m:r>
                  </m:oMath>
                </a14:m>
                <a:r>
                  <a:rPr lang="ko-KR" altLang="en-US" dirty="0"/>
                  <a:t>자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17431A-CB7F-4820-9673-3418C4EBF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488" y="3429000"/>
                <a:ext cx="2365135" cy="404983"/>
              </a:xfrm>
              <a:prstGeom prst="rect">
                <a:avLst/>
              </a:prstGeom>
              <a:blipFill>
                <a:blip r:embed="rId4"/>
                <a:stretch>
                  <a:fillRect t="-2817" r="-763" b="-11268"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686D05-C050-40D5-B3AD-2B1B64A7D7A2}"/>
                  </a:ext>
                </a:extLst>
              </p:cNvPr>
              <p:cNvSpPr txBox="1"/>
              <p:nvPr/>
            </p:nvSpPr>
            <p:spPr>
              <a:xfrm>
                <a:off x="2544078" y="4540947"/>
                <a:ext cx="2365135" cy="40498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=175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여</m:t>
                    </m:r>
                  </m:oMath>
                </a14:m>
                <a:r>
                  <a:rPr lang="ko-KR" altLang="en-US" dirty="0"/>
                  <a:t>자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686D05-C050-40D5-B3AD-2B1B64A7D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078" y="4540947"/>
                <a:ext cx="2365135" cy="404983"/>
              </a:xfrm>
              <a:prstGeom prst="rect">
                <a:avLst/>
              </a:prstGeom>
              <a:blipFill>
                <a:blip r:embed="rId5"/>
                <a:stretch>
                  <a:fillRect t="-2817" r="-763" b="-12676"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159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2</cp:revision>
  <dcterms:created xsi:type="dcterms:W3CDTF">2020-08-04T12:22:48Z</dcterms:created>
  <dcterms:modified xsi:type="dcterms:W3CDTF">2020-08-04T12:32:37Z</dcterms:modified>
</cp:coreProperties>
</file>