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6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F8DC-E48E-4670-8D99-78D2EAEF71A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C9C2-5697-4548-941E-FFD09755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29EA8FA4-C5B4-4C37-B369-23521A79BEF1}"/>
              </a:ext>
            </a:extLst>
          </p:cNvPr>
          <p:cNvSpPr/>
          <p:nvPr/>
        </p:nvSpPr>
        <p:spPr>
          <a:xfrm rot="5400000">
            <a:off x="3601361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CC730D-D77F-4D51-8128-4EBA992C6825}"/>
              </a:ext>
            </a:extLst>
          </p:cNvPr>
          <p:cNvSpPr txBox="1"/>
          <p:nvPr/>
        </p:nvSpPr>
        <p:spPr>
          <a:xfrm>
            <a:off x="3847295" y="2542510"/>
            <a:ext cx="2511521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개념의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나열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벡터들의 나열</a:t>
            </a:r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296</Words>
  <Application>Microsoft Office PowerPoint</Application>
  <PresentationFormat>화면 슬라이드 쇼(4:3)</PresentationFormat>
  <Paragraphs>151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20</cp:revision>
  <dcterms:created xsi:type="dcterms:W3CDTF">2006-10-05T04:04:58Z</dcterms:created>
  <dcterms:modified xsi:type="dcterms:W3CDTF">2021-06-12T06:17:47Z</dcterms:modified>
</cp:coreProperties>
</file>