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115616" y="764704"/>
            <a:ext cx="1800200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16101" y="3787802"/>
            <a:ext cx="1800200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016201" y="2797173"/>
            <a:ext cx="0" cy="7200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6200000">
            <a:off x="4067944" y="4293096"/>
            <a:ext cx="0" cy="7200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6759051" y="2807052"/>
            <a:ext cx="0" cy="7200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6200000">
            <a:off x="4067944" y="1304764"/>
            <a:ext cx="0" cy="7200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2015716" y="1664802"/>
            <a:ext cx="90010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16200000" flipV="1">
            <a:off x="1565665" y="1214754"/>
            <a:ext cx="900100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138871" y="4003826"/>
            <a:ext cx="3240360" cy="13681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6756340" y="4703199"/>
            <a:ext cx="1416060" cy="34598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6756341" y="4257092"/>
            <a:ext cx="1272043" cy="44610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 rot="19800000">
            <a:off x="5138871" y="980727"/>
            <a:ext cx="3240360" cy="13681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/>
          <p:nvPr/>
        </p:nvCxnSpPr>
        <p:spPr>
          <a:xfrm rot="19800000">
            <a:off x="6755989" y="1302215"/>
            <a:ext cx="1416060" cy="34598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rot="19800000" flipV="1">
            <a:off x="6567615" y="945171"/>
            <a:ext cx="1272043" cy="44610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971600" y="2880229"/>
                <a:ext cx="10162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880229"/>
                <a:ext cx="1016240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3779243" y="4809984"/>
                <a:ext cx="5774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 i="0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243" y="4809984"/>
                <a:ext cx="577401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6914935" y="2899544"/>
                <a:ext cx="5774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 b="0" i="0" smtClean="0">
                          <a:latin typeface="Cambria Math"/>
                        </a:rPr>
                        <m:t>V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935" y="2899544"/>
                <a:ext cx="577401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3779243" y="922366"/>
                <a:ext cx="5854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 b="0" i="0" smtClean="0">
                          <a:latin typeface="Cambria Math"/>
                        </a:rPr>
                        <m:t>A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243" y="922366"/>
                <a:ext cx="585417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연결선 85"/>
          <p:cNvCxnSpPr>
            <a:endCxn id="7" idx="6"/>
          </p:cNvCxnSpPr>
          <p:nvPr/>
        </p:nvCxnSpPr>
        <p:spPr>
          <a:xfrm flipV="1">
            <a:off x="6764351" y="4687902"/>
            <a:ext cx="1614880" cy="1529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7" idx="0"/>
          </p:cNvCxnSpPr>
          <p:nvPr/>
        </p:nvCxnSpPr>
        <p:spPr>
          <a:xfrm flipV="1">
            <a:off x="6759051" y="4003826"/>
            <a:ext cx="0" cy="69172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7621645" y="4333865"/>
                <a:ext cx="488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645" y="4333865"/>
                <a:ext cx="48865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6323608" y="4136700"/>
                <a:ext cx="493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608" y="4136700"/>
                <a:ext cx="493981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원호 91"/>
          <p:cNvSpPr/>
          <p:nvPr/>
        </p:nvSpPr>
        <p:spPr>
          <a:xfrm>
            <a:off x="1843580" y="4519472"/>
            <a:ext cx="352156" cy="352156"/>
          </a:xfrm>
          <a:prstGeom prst="arc">
            <a:avLst>
              <a:gd name="adj1" fmla="val 19785905"/>
              <a:gd name="adj2" fmla="val 11946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019657" y="4703198"/>
            <a:ext cx="824151" cy="34598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2019658" y="4204187"/>
            <a:ext cx="752142" cy="49901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74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3</cp:revision>
  <dcterms:created xsi:type="dcterms:W3CDTF">2006-10-05T04:04:58Z</dcterms:created>
  <dcterms:modified xsi:type="dcterms:W3CDTF">2020-11-23T00:01:34Z</dcterms:modified>
</cp:coreProperties>
</file>