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DD32-97F6-451F-A1F5-A361DDCC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CD403-1B4B-4570-98EE-16AB9C4AC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8D2F2-D208-4088-98DF-879CB294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D1A87-A463-4254-8BCC-65FBD4C4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ABAA4-9DE3-4D65-9205-0C56CE2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2F22-3FB8-4FF1-9792-11CE4331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81764-F5D4-4EEA-B7C7-B4FF8645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C0412-BE96-4D1B-836F-FBD86FE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88827-398F-4860-99DB-15B6973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B4EB4-48C6-49F5-82C9-255F5C6D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7C8323-B0FB-4FB8-B5EA-838CE73D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53DD5-0228-49CE-A09A-D6F55578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3C3A5-FBAA-4567-838A-C5A012B9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4A615-5717-4CBD-A116-11E58E3E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89DC5-4A08-4546-BDDD-25E88C9E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7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BE79-7AE4-4F9C-9B59-790E76D6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1B2DC-79CF-49E9-BF72-21F45E70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CE997-8932-42E8-924D-2D0FD66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D381B-BEBD-4F74-AE9C-86433D28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FF523-2770-44AB-9A6C-C064341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D28A1-080C-4B04-9BE9-C473DDA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E6103-0E88-4711-AE81-135EEB5B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82B8-BC33-4E80-82B0-0DD36E8B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291B4-E8F0-4DBB-92E6-DC42D31D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D67A8-D654-431E-9451-BA6B350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4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5BB4A-A1F1-4C5F-874A-E5EA909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4C00F-4D02-4501-AF97-B588EE8B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ACDD6-A690-4451-AF7B-D1D9CE03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E1A57-1B84-4A7F-8CA1-2AAFC69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5835B-BD68-41A4-9890-E2A83B0A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1DEE9-091D-4A9C-9182-9E68F77E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0D6C7-691C-4CC0-B15F-84ABE122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B9810-49C5-45B4-AEC2-58FEFAB8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804E-95CF-47A8-B67E-678427D0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0CF2B8-0A5F-4A71-BAD2-C770301F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65F0E-120E-4E80-B7BC-282550EBE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B33BC-1D7A-439A-BBB0-9EB7BDBB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7C8F3-A2F5-4902-9D9E-099A425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C5FBC2-5472-4B82-825B-F1B21CE2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3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B889-BD38-44C1-B224-E934026D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2AA0B-BF54-4F71-A12F-C9A2D651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25CFD-AD57-4A03-B001-6175480F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7FAFC-5866-4BF9-BD85-D7BE445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1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84019-6700-4627-90F1-B1525DD1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69209-58DC-4E00-967D-6B368FC6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7FD20-7657-444A-9FA9-1214FF7A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5DBB-D685-4E26-A92C-CD9459A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03517-5A4C-450F-A276-3B4B0A44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16D6D-2443-454C-93F3-9349657E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DB459-8716-465B-8317-8506DDD7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5BDD0-8E6C-4035-B82E-3B8F801B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14497-32FB-4DDE-8150-E0565C9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646AF-0C33-4EBD-ABEC-8F6E8B2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4D6933-0BAB-4CAF-ADC3-3CA87A3D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6846D-9C03-420A-BC13-DE61868E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D65E3-B3C1-4F32-AD91-A5B7F5DA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4757-40B2-40D3-9DD1-F51D2BCE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8FC22-230B-4109-BC1F-96E2CEF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5ED2D1-FF34-4585-B647-5315CB45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06F80-6350-478A-AE4A-30237F08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D764A-0975-480C-8E44-50074C713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EB74-85CE-4F23-9CEB-853814ED9004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37801-EC31-46C3-B64E-E1CD16E31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AC73B-3BB4-482E-BA45-D4C0B78E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0918-C047-42B3-B5C7-011D3383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CFCFA-E86A-4165-B8C6-D34781D8DA67}"/>
                  </a:ext>
                </a:extLst>
              </p:cNvPr>
              <p:cNvSpPr txBox="1"/>
              <p:nvPr/>
            </p:nvSpPr>
            <p:spPr>
              <a:xfrm>
                <a:off x="1291896" y="2440909"/>
                <a:ext cx="9760492" cy="1976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5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5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CFCFA-E86A-4165-B8C6-D34781D8D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96" y="2440909"/>
                <a:ext cx="9760492" cy="1976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FC2614B-A4FC-4F27-9D91-36819784BCBC}"/>
              </a:ext>
            </a:extLst>
          </p:cNvPr>
          <p:cNvSpPr/>
          <p:nvPr/>
        </p:nvSpPr>
        <p:spPr>
          <a:xfrm>
            <a:off x="3695306" y="2440909"/>
            <a:ext cx="1828799" cy="207453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D9D380-23AC-413C-A5F3-53089E8DF5DA}"/>
              </a:ext>
            </a:extLst>
          </p:cNvPr>
          <p:cNvSpPr/>
          <p:nvPr/>
        </p:nvSpPr>
        <p:spPr>
          <a:xfrm>
            <a:off x="5627801" y="2440909"/>
            <a:ext cx="5272303" cy="20745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C80729-EAEA-4A9C-8DD6-75CEB6505DD8}"/>
              </a:ext>
            </a:extLst>
          </p:cNvPr>
          <p:cNvSpPr/>
          <p:nvPr/>
        </p:nvSpPr>
        <p:spPr>
          <a:xfrm>
            <a:off x="7927515" y="2535810"/>
            <a:ext cx="2470250" cy="18812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16C5-FBD6-4BCB-9CFE-14C95DE8DE8C}"/>
              </a:ext>
            </a:extLst>
          </p:cNvPr>
          <p:cNvSpPr txBox="1"/>
          <p:nvPr/>
        </p:nvSpPr>
        <p:spPr>
          <a:xfrm>
            <a:off x="5627801" y="160991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E447E-1C99-4491-BDB6-F0B68AFC9295}"/>
              </a:ext>
            </a:extLst>
          </p:cNvPr>
          <p:cNvSpPr txBox="1"/>
          <p:nvPr/>
        </p:nvSpPr>
        <p:spPr>
          <a:xfrm>
            <a:off x="3695306" y="160991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AD7C3-4198-4063-AF94-AF4B8D91D701}"/>
              </a:ext>
            </a:extLst>
          </p:cNvPr>
          <p:cNvSpPr txBox="1"/>
          <p:nvPr/>
        </p:nvSpPr>
        <p:spPr>
          <a:xfrm>
            <a:off x="7927515" y="160991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882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009FFF-25F8-47BA-BC70-7DAC709E720E}"/>
              </a:ext>
            </a:extLst>
          </p:cNvPr>
          <p:cNvCxnSpPr>
            <a:cxnSpLocks/>
          </p:cNvCxnSpPr>
          <p:nvPr/>
        </p:nvCxnSpPr>
        <p:spPr>
          <a:xfrm>
            <a:off x="3930977" y="3429000"/>
            <a:ext cx="4374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749FAA-DEC9-468A-B660-E35338B6076F}"/>
              </a:ext>
            </a:extLst>
          </p:cNvPr>
          <p:cNvCxnSpPr>
            <a:cxnSpLocks/>
          </p:cNvCxnSpPr>
          <p:nvPr/>
        </p:nvCxnSpPr>
        <p:spPr>
          <a:xfrm flipV="1">
            <a:off x="6096000" y="1307606"/>
            <a:ext cx="0" cy="4169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E0528-C58A-43BB-8C07-92CC07451FF3}"/>
                  </a:ext>
                </a:extLst>
              </p:cNvPr>
              <p:cNvSpPr txBox="1"/>
              <p:nvPr/>
            </p:nvSpPr>
            <p:spPr>
              <a:xfrm>
                <a:off x="8239889" y="346928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E0528-C58A-43BB-8C07-92CC07451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89" y="346928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2FD8C4-6D71-4C61-A508-937E14430E15}"/>
                  </a:ext>
                </a:extLst>
              </p:cNvPr>
              <p:cNvSpPr txBox="1"/>
              <p:nvPr/>
            </p:nvSpPr>
            <p:spPr>
              <a:xfrm>
                <a:off x="5547559" y="1094812"/>
                <a:ext cx="470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2FD8C4-6D71-4C61-A508-937E1443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59" y="1094812"/>
                <a:ext cx="47044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6FE437-F5A4-4DD5-B647-22CEBE11BEB2}"/>
              </a:ext>
            </a:extLst>
          </p:cNvPr>
          <p:cNvGrpSpPr/>
          <p:nvPr/>
        </p:nvGrpSpPr>
        <p:grpSpPr>
          <a:xfrm>
            <a:off x="4586926" y="1919926"/>
            <a:ext cx="3018148" cy="3018148"/>
            <a:chOff x="4815526" y="1989957"/>
            <a:chExt cx="3018148" cy="30181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390ED67-A0A5-4B14-A823-D2EADD92F3F8}"/>
                </a:ext>
              </a:extLst>
            </p:cNvPr>
            <p:cNvSpPr/>
            <p:nvPr/>
          </p:nvSpPr>
          <p:spPr>
            <a:xfrm>
              <a:off x="5776159" y="2950590"/>
              <a:ext cx="1096882" cy="10968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848F3F-AF1F-4ECC-B06B-095AE5C84EB0}"/>
                </a:ext>
              </a:extLst>
            </p:cNvPr>
            <p:cNvSpPr/>
            <p:nvPr/>
          </p:nvSpPr>
          <p:spPr>
            <a:xfrm>
              <a:off x="5456548" y="2630979"/>
              <a:ext cx="1736104" cy="17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6E95DE8-21AA-407F-9579-1DE3803C79F9}"/>
                </a:ext>
              </a:extLst>
            </p:cNvPr>
            <p:cNvSpPr/>
            <p:nvPr/>
          </p:nvSpPr>
          <p:spPr>
            <a:xfrm>
              <a:off x="5136037" y="2310468"/>
              <a:ext cx="2377126" cy="23771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4723A06-0469-48A0-9BD1-7C6A141CB18B}"/>
                </a:ext>
              </a:extLst>
            </p:cNvPr>
            <p:cNvSpPr/>
            <p:nvPr/>
          </p:nvSpPr>
          <p:spPr>
            <a:xfrm>
              <a:off x="4815526" y="1989957"/>
              <a:ext cx="3018148" cy="30181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4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72D26F2-1079-4514-A285-B6F49815708D}"/>
              </a:ext>
            </a:extLst>
          </p:cNvPr>
          <p:cNvGrpSpPr/>
          <p:nvPr/>
        </p:nvGrpSpPr>
        <p:grpSpPr>
          <a:xfrm>
            <a:off x="2225283" y="1980312"/>
            <a:ext cx="3526081" cy="2635635"/>
            <a:chOff x="1442301" y="1521586"/>
            <a:chExt cx="3526081" cy="263563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36E1E80-27CE-4B83-AE4B-39E08C05FC38}"/>
                </a:ext>
              </a:extLst>
            </p:cNvPr>
            <p:cNvCxnSpPr/>
            <p:nvPr/>
          </p:nvCxnSpPr>
          <p:spPr>
            <a:xfrm>
              <a:off x="1442301" y="2931736"/>
              <a:ext cx="3327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1EAA3B4-028C-4202-8F65-84DCF663BB78}"/>
                </a:ext>
              </a:extLst>
            </p:cNvPr>
            <p:cNvCxnSpPr/>
            <p:nvPr/>
          </p:nvCxnSpPr>
          <p:spPr>
            <a:xfrm flipV="1">
              <a:off x="3106132" y="1706252"/>
              <a:ext cx="0" cy="2450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7A6C2C-C69A-4D8B-84BC-F3FDBF61238A}"/>
                    </a:ext>
                  </a:extLst>
                </p:cNvPr>
                <p:cNvSpPr txBox="1"/>
                <p:nvPr/>
              </p:nvSpPr>
              <p:spPr>
                <a:xfrm>
                  <a:off x="4571543" y="2931736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7A6C2C-C69A-4D8B-84BC-F3FDBF612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543" y="2931736"/>
                  <a:ext cx="3968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7BB92C-F0FC-489D-90F3-415CCEED24E8}"/>
                    </a:ext>
                  </a:extLst>
                </p:cNvPr>
                <p:cNvSpPr txBox="1"/>
                <p:nvPr/>
              </p:nvSpPr>
              <p:spPr>
                <a:xfrm>
                  <a:off x="2709293" y="1521586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7BB92C-F0FC-489D-90F3-415CCEED2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293" y="1521586"/>
                  <a:ext cx="39683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E8A48D-E160-47E1-91C3-E7C75879F02B}"/>
              </a:ext>
            </a:extLst>
          </p:cNvPr>
          <p:cNvGrpSpPr/>
          <p:nvPr/>
        </p:nvGrpSpPr>
        <p:grpSpPr>
          <a:xfrm>
            <a:off x="6440636" y="1980312"/>
            <a:ext cx="3526081" cy="2635635"/>
            <a:chOff x="1442301" y="1521586"/>
            <a:chExt cx="3526081" cy="2635635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DCA056E-B983-4056-9C07-57EF0B9FB549}"/>
                </a:ext>
              </a:extLst>
            </p:cNvPr>
            <p:cNvCxnSpPr/>
            <p:nvPr/>
          </p:nvCxnSpPr>
          <p:spPr>
            <a:xfrm>
              <a:off x="1442301" y="2931736"/>
              <a:ext cx="33276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FB88F43-2C2A-4182-A2D9-91E6A60E8423}"/>
                </a:ext>
              </a:extLst>
            </p:cNvPr>
            <p:cNvCxnSpPr/>
            <p:nvPr/>
          </p:nvCxnSpPr>
          <p:spPr>
            <a:xfrm flipV="1">
              <a:off x="3106132" y="1706252"/>
              <a:ext cx="0" cy="2450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52A9E1-E6CD-41FC-80AE-68A8D1107D35}"/>
                    </a:ext>
                  </a:extLst>
                </p:cNvPr>
                <p:cNvSpPr txBox="1"/>
                <p:nvPr/>
              </p:nvSpPr>
              <p:spPr>
                <a:xfrm>
                  <a:off x="4571543" y="2931736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52A9E1-E6CD-41FC-80AE-68A8D1107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543" y="2931736"/>
                  <a:ext cx="3968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59D126-62DC-460A-9585-E43CE2252F1F}"/>
                    </a:ext>
                  </a:extLst>
                </p:cNvPr>
                <p:cNvSpPr txBox="1"/>
                <p:nvPr/>
              </p:nvSpPr>
              <p:spPr>
                <a:xfrm>
                  <a:off x="2709293" y="1521586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59D126-62DC-460A-9585-E43CE2252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293" y="1521586"/>
                  <a:ext cx="39683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22DF01-2051-4006-A7ED-AAD016523634}"/>
              </a:ext>
            </a:extLst>
          </p:cNvPr>
          <p:cNvSpPr/>
          <p:nvPr/>
        </p:nvSpPr>
        <p:spPr>
          <a:xfrm>
            <a:off x="3063711" y="2819719"/>
            <a:ext cx="348788" cy="348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AAAAFC-04B2-4E48-A69D-5D2FD88E1812}"/>
              </a:ext>
            </a:extLst>
          </p:cNvPr>
          <p:cNvSpPr/>
          <p:nvPr/>
        </p:nvSpPr>
        <p:spPr>
          <a:xfrm>
            <a:off x="2889317" y="4034931"/>
            <a:ext cx="348788" cy="348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10990B-5113-4C08-BF51-7E56A9EE30F0}"/>
              </a:ext>
            </a:extLst>
          </p:cNvPr>
          <p:cNvSpPr/>
          <p:nvPr/>
        </p:nvSpPr>
        <p:spPr>
          <a:xfrm>
            <a:off x="4981053" y="2349644"/>
            <a:ext cx="348788" cy="348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092D22-E5DC-45E9-9DCD-2BD0B017E82F}"/>
              </a:ext>
            </a:extLst>
          </p:cNvPr>
          <p:cNvSpPr/>
          <p:nvPr/>
        </p:nvSpPr>
        <p:spPr>
          <a:xfrm>
            <a:off x="8480987" y="2601547"/>
            <a:ext cx="348788" cy="348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D65572-BA1D-4E5E-8210-DC20E02F38B2}"/>
              </a:ext>
            </a:extLst>
          </p:cNvPr>
          <p:cNvSpPr/>
          <p:nvPr/>
        </p:nvSpPr>
        <p:spPr>
          <a:xfrm>
            <a:off x="7068494" y="3763326"/>
            <a:ext cx="634054" cy="634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AEE342-124B-4E27-93DB-F652D296E058}"/>
              </a:ext>
            </a:extLst>
          </p:cNvPr>
          <p:cNvSpPr/>
          <p:nvPr/>
        </p:nvSpPr>
        <p:spPr>
          <a:xfrm>
            <a:off x="8506387" y="3764874"/>
            <a:ext cx="1112814" cy="1112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24AD78-5B10-4EF5-8F7A-E485C230D03F}"/>
              </a:ext>
            </a:extLst>
          </p:cNvPr>
          <p:cNvSpPr/>
          <p:nvPr/>
        </p:nvSpPr>
        <p:spPr>
          <a:xfrm>
            <a:off x="7556026" y="2819719"/>
            <a:ext cx="1096882" cy="109688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671745-FFC5-4C67-9B47-F01210164D02}"/>
              </a:ext>
            </a:extLst>
          </p:cNvPr>
          <p:cNvCxnSpPr/>
          <p:nvPr/>
        </p:nvCxnSpPr>
        <p:spPr>
          <a:xfrm flipH="1" flipV="1">
            <a:off x="3412499" y="3168507"/>
            <a:ext cx="476615" cy="2219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B765B6-1ABD-46AA-8307-6D18FF82D071}"/>
              </a:ext>
            </a:extLst>
          </p:cNvPr>
          <p:cNvCxnSpPr/>
          <p:nvPr/>
        </p:nvCxnSpPr>
        <p:spPr>
          <a:xfrm flipV="1">
            <a:off x="3889114" y="2698432"/>
            <a:ext cx="1088892" cy="6920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4E9B3C-07CC-4D14-9DBA-5114A49D874A}"/>
              </a:ext>
            </a:extLst>
          </p:cNvPr>
          <p:cNvCxnSpPr>
            <a:cxnSpLocks/>
          </p:cNvCxnSpPr>
          <p:nvPr/>
        </p:nvCxnSpPr>
        <p:spPr>
          <a:xfrm flipH="1">
            <a:off x="3235632" y="3390462"/>
            <a:ext cx="650435" cy="6444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17AE74-28D0-4DB5-9E0A-D2C2D93AAC4F}"/>
              </a:ext>
            </a:extLst>
          </p:cNvPr>
          <p:cNvCxnSpPr>
            <a:cxnSpLocks/>
          </p:cNvCxnSpPr>
          <p:nvPr/>
        </p:nvCxnSpPr>
        <p:spPr>
          <a:xfrm>
            <a:off x="3930977" y="4814740"/>
            <a:ext cx="4374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A93E46-44CC-41BE-B44F-6979A2B73139}"/>
              </a:ext>
            </a:extLst>
          </p:cNvPr>
          <p:cNvCxnSpPr>
            <a:cxnSpLocks/>
          </p:cNvCxnSpPr>
          <p:nvPr/>
        </p:nvCxnSpPr>
        <p:spPr>
          <a:xfrm flipV="1">
            <a:off x="4834260" y="1307606"/>
            <a:ext cx="0" cy="4169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A6D3E7-659D-43D1-B2C7-0AA5472FD748}"/>
                  </a:ext>
                </a:extLst>
              </p:cNvPr>
              <p:cNvSpPr txBox="1"/>
              <p:nvPr/>
            </p:nvSpPr>
            <p:spPr>
              <a:xfrm>
                <a:off x="8177096" y="4739117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A6D3E7-659D-43D1-B2C7-0AA5472F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096" y="4739117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B0D8F5-4CD4-4C02-8F2E-7A0DD9536C0B}"/>
                  </a:ext>
                </a:extLst>
              </p:cNvPr>
              <p:cNvSpPr txBox="1"/>
              <p:nvPr/>
            </p:nvSpPr>
            <p:spPr>
              <a:xfrm>
                <a:off x="4285819" y="1094812"/>
                <a:ext cx="470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B0D8F5-4CD4-4C02-8F2E-7A0DD953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819" y="1094812"/>
                <a:ext cx="47044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76017437-90CE-49B6-9FCE-FE2F94F3EF60}"/>
              </a:ext>
            </a:extLst>
          </p:cNvPr>
          <p:cNvSpPr/>
          <p:nvPr/>
        </p:nvSpPr>
        <p:spPr>
          <a:xfrm>
            <a:off x="6688440" y="2769141"/>
            <a:ext cx="782422" cy="659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BA9FA0-009B-44EB-B574-99C3A3F83FDD}"/>
              </a:ext>
            </a:extLst>
          </p:cNvPr>
          <p:cNvCxnSpPr/>
          <p:nvPr/>
        </p:nvCxnSpPr>
        <p:spPr>
          <a:xfrm flipH="1">
            <a:off x="4834260" y="3429000"/>
            <a:ext cx="18541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307B5-3C59-4175-8498-1F07A04048D5}"/>
              </a:ext>
            </a:extLst>
          </p:cNvPr>
          <p:cNvCxnSpPr/>
          <p:nvPr/>
        </p:nvCxnSpPr>
        <p:spPr>
          <a:xfrm>
            <a:off x="6688440" y="3429000"/>
            <a:ext cx="0" cy="13857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D6E90-7FD6-4492-A306-17B5E2230A76}"/>
              </a:ext>
            </a:extLst>
          </p:cNvPr>
          <p:cNvCxnSpPr/>
          <p:nvPr/>
        </p:nvCxnSpPr>
        <p:spPr>
          <a:xfrm flipV="1">
            <a:off x="4834260" y="3429000"/>
            <a:ext cx="1854180" cy="13857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8FED6328-4939-4F53-9090-4B04056230E1}"/>
              </a:ext>
            </a:extLst>
          </p:cNvPr>
          <p:cNvSpPr/>
          <p:nvPr/>
        </p:nvSpPr>
        <p:spPr>
          <a:xfrm>
            <a:off x="4834259" y="4595375"/>
            <a:ext cx="326390" cy="519297"/>
          </a:xfrm>
          <a:prstGeom prst="arc">
            <a:avLst>
              <a:gd name="adj1" fmla="val 17516895"/>
              <a:gd name="adj2" fmla="val 209686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D711AD-80E0-4CA5-AEC6-400ACD59BD90}"/>
                  </a:ext>
                </a:extLst>
              </p:cNvPr>
              <p:cNvSpPr txBox="1"/>
              <p:nvPr/>
            </p:nvSpPr>
            <p:spPr>
              <a:xfrm>
                <a:off x="5082540" y="4492505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D711AD-80E0-4CA5-AEC6-400ACD59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0" y="4492505"/>
                <a:ext cx="4029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67DC87-5D5E-46CE-BF7A-4E8D21A17ED6}"/>
                  </a:ext>
                </a:extLst>
              </p:cNvPr>
              <p:cNvSpPr txBox="1"/>
              <p:nvPr/>
            </p:nvSpPr>
            <p:spPr>
              <a:xfrm>
                <a:off x="6496084" y="4814739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67DC87-5D5E-46CE-BF7A-4E8D21A17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84" y="4814739"/>
                <a:ext cx="4029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A14A65-10D0-4497-B07E-CD36A2038E52}"/>
                  </a:ext>
                </a:extLst>
              </p:cNvPr>
              <p:cNvSpPr txBox="1"/>
              <p:nvPr/>
            </p:nvSpPr>
            <p:spPr>
              <a:xfrm>
                <a:off x="4413083" y="320762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A14A65-10D0-4497-B07E-CD36A203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83" y="3207623"/>
                <a:ext cx="40299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085B28-DE4D-4DD9-BE91-5B92B90C28FC}"/>
                  </a:ext>
                </a:extLst>
              </p:cNvPr>
              <p:cNvSpPr txBox="1"/>
              <p:nvPr/>
            </p:nvSpPr>
            <p:spPr>
              <a:xfrm>
                <a:off x="5411303" y="382752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085B28-DE4D-4DD9-BE91-5B92B90C2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03" y="3827522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8D2636-77D8-4032-8B0B-05C4392F06E0}"/>
              </a:ext>
            </a:extLst>
          </p:cNvPr>
          <p:cNvCxnSpPr/>
          <p:nvPr/>
        </p:nvCxnSpPr>
        <p:spPr>
          <a:xfrm>
            <a:off x="7463862" y="3429000"/>
            <a:ext cx="0" cy="13857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AD69B2-937A-4CDD-BFEA-A2F8A236E1B5}"/>
              </a:ext>
            </a:extLst>
          </p:cNvPr>
          <p:cNvCxnSpPr/>
          <p:nvPr/>
        </p:nvCxnSpPr>
        <p:spPr>
          <a:xfrm flipH="1">
            <a:off x="4834260" y="2769141"/>
            <a:ext cx="18541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830019-76E0-4A0A-B85A-213F74C6FDB2}"/>
                  </a:ext>
                </a:extLst>
              </p:cNvPr>
              <p:cNvSpPr txBox="1"/>
              <p:nvPr/>
            </p:nvSpPr>
            <p:spPr>
              <a:xfrm>
                <a:off x="6805296" y="2361998"/>
                <a:ext cx="53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830019-76E0-4A0A-B85A-213F74C6F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296" y="2361998"/>
                <a:ext cx="5346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E3BCD7-D144-4AA2-A428-0DD20178B73B}"/>
                  </a:ext>
                </a:extLst>
              </p:cNvPr>
              <p:cNvSpPr txBox="1"/>
              <p:nvPr/>
            </p:nvSpPr>
            <p:spPr>
              <a:xfrm>
                <a:off x="7437963" y="2872629"/>
                <a:ext cx="534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E3BCD7-D144-4AA2-A428-0DD20178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963" y="2872629"/>
                <a:ext cx="534698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원호 25">
            <a:extLst>
              <a:ext uri="{FF2B5EF4-FFF2-40B4-BE49-F238E27FC236}">
                <a16:creationId xmlns:a16="http://schemas.microsoft.com/office/drawing/2014/main" id="{F0C2C4C3-248A-40EA-8C38-356466B791CD}"/>
              </a:ext>
            </a:extLst>
          </p:cNvPr>
          <p:cNvSpPr/>
          <p:nvPr/>
        </p:nvSpPr>
        <p:spPr>
          <a:xfrm>
            <a:off x="7410689" y="2766768"/>
            <a:ext cx="120348" cy="659858"/>
          </a:xfrm>
          <a:prstGeom prst="arc">
            <a:avLst>
              <a:gd name="adj1" fmla="val 16200000"/>
              <a:gd name="adj2" fmla="val 540837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FC8918C3-E28E-4D54-8347-B7ABA943FB6D}"/>
              </a:ext>
            </a:extLst>
          </p:cNvPr>
          <p:cNvSpPr/>
          <p:nvPr/>
        </p:nvSpPr>
        <p:spPr>
          <a:xfrm rot="5400000" flipH="1" flipV="1">
            <a:off x="7006701" y="2387723"/>
            <a:ext cx="131889" cy="768415"/>
          </a:xfrm>
          <a:prstGeom prst="arc">
            <a:avLst>
              <a:gd name="adj1" fmla="val 16200000"/>
              <a:gd name="adj2" fmla="val 540837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C59123-C709-44F5-8FE8-B683A17EDA44}"/>
                  </a:ext>
                </a:extLst>
              </p:cNvPr>
              <p:cNvSpPr txBox="1"/>
              <p:nvPr/>
            </p:nvSpPr>
            <p:spPr>
              <a:xfrm>
                <a:off x="3889791" y="2582102"/>
                <a:ext cx="930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C59123-C709-44F5-8FE8-B683A17E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91" y="2582102"/>
                <a:ext cx="93083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493D71-0A5A-4544-8F8F-A00FEE2740D3}"/>
                  </a:ext>
                </a:extLst>
              </p:cNvPr>
              <p:cNvSpPr txBox="1"/>
              <p:nvPr/>
            </p:nvSpPr>
            <p:spPr>
              <a:xfrm>
                <a:off x="7060619" y="4814739"/>
                <a:ext cx="940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493D71-0A5A-4544-8F8F-A00FEE274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19" y="4814739"/>
                <a:ext cx="9408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1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2020-09-14T12:26:03Z</dcterms:created>
  <dcterms:modified xsi:type="dcterms:W3CDTF">2020-09-14T12:56:11Z</dcterms:modified>
</cp:coreProperties>
</file>